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ink/ink1.xml" ContentType="application/inkml+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88" r:id="rId3"/>
    <p:sldId id="322" r:id="rId4"/>
    <p:sldId id="337" r:id="rId5"/>
    <p:sldId id="338" r:id="rId6"/>
    <p:sldId id="339" r:id="rId7"/>
    <p:sldId id="340" r:id="rId8"/>
    <p:sldId id="341" r:id="rId9"/>
    <p:sldId id="342" r:id="rId10"/>
    <p:sldId id="265" r:id="rId11"/>
    <p:sldId id="266" r:id="rId12"/>
    <p:sldId id="267" r:id="rId13"/>
    <p:sldId id="295" r:id="rId14"/>
    <p:sldId id="334" r:id="rId15"/>
    <p:sldId id="273" r:id="rId16"/>
    <p:sldId id="333" r:id="rId17"/>
    <p:sldId id="343" r:id="rId18"/>
    <p:sldId id="336" r:id="rId19"/>
    <p:sldId id="345" r:id="rId20"/>
    <p:sldId id="296" r:id="rId21"/>
    <p:sldId id="297" r:id="rId22"/>
    <p:sldId id="298" r:id="rId23"/>
    <p:sldId id="344" r:id="rId24"/>
    <p:sldId id="300" r:id="rId25"/>
    <p:sldId id="303" r:id="rId26"/>
    <p:sldId id="302" r:id="rId27"/>
    <p:sldId id="305" r:id="rId28"/>
    <p:sldId id="307" r:id="rId29"/>
    <p:sldId id="308" r:id="rId30"/>
    <p:sldId id="309" r:id="rId31"/>
    <p:sldId id="311" r:id="rId32"/>
    <p:sldId id="310" r:id="rId33"/>
    <p:sldId id="312" r:id="rId34"/>
    <p:sldId id="346" r:id="rId35"/>
    <p:sldId id="260" r:id="rId36"/>
    <p:sldId id="315" r:id="rId37"/>
    <p:sldId id="347" r:id="rId38"/>
    <p:sldId id="319" r:id="rId39"/>
    <p:sldId id="320" r:id="rId40"/>
    <p:sldId id="283" r:id="rId41"/>
    <p:sldId id="335" r:id="rId42"/>
    <p:sldId id="282" r:id="rId43"/>
    <p:sldId id="278" r:id="rId44"/>
    <p:sldId id="301" r:id="rId45"/>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2C7BD39A-48D0-464F-8AAC-8291FACA255F}">
          <p14:sldIdLst>
            <p14:sldId id="291"/>
            <p14:sldId id="288"/>
            <p14:sldId id="322"/>
            <p14:sldId id="337"/>
            <p14:sldId id="338"/>
            <p14:sldId id="339"/>
            <p14:sldId id="340"/>
            <p14:sldId id="341"/>
            <p14:sldId id="342"/>
            <p14:sldId id="265"/>
            <p14:sldId id="266"/>
            <p14:sldId id="267"/>
            <p14:sldId id="295"/>
            <p14:sldId id="334"/>
            <p14:sldId id="273"/>
            <p14:sldId id="333"/>
            <p14:sldId id="343"/>
            <p14:sldId id="336"/>
            <p14:sldId id="345"/>
            <p14:sldId id="296"/>
            <p14:sldId id="297"/>
            <p14:sldId id="298"/>
            <p14:sldId id="344"/>
            <p14:sldId id="300"/>
            <p14:sldId id="303"/>
            <p14:sldId id="302"/>
            <p14:sldId id="305"/>
            <p14:sldId id="307"/>
            <p14:sldId id="308"/>
            <p14:sldId id="309"/>
            <p14:sldId id="311"/>
            <p14:sldId id="310"/>
            <p14:sldId id="312"/>
            <p14:sldId id="346"/>
            <p14:sldId id="260"/>
            <p14:sldId id="315"/>
            <p14:sldId id="347"/>
            <p14:sldId id="319"/>
            <p14:sldId id="320"/>
            <p14:sldId id="283"/>
            <p14:sldId id="335"/>
            <p14:sldId id="282"/>
            <p14:sldId id="278"/>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32" autoAdjust="0"/>
    <p:restoredTop sz="94660"/>
  </p:normalViewPr>
  <p:slideViewPr>
    <p:cSldViewPr snapToGrid="0">
      <p:cViewPr varScale="1">
        <p:scale>
          <a:sx n="60" d="100"/>
          <a:sy n="60" d="100"/>
        </p:scale>
        <p:origin x="48"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7C8845-0AE0-4FC8-BAD9-433168EDFD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9A3EEE7-8D79-4DD4-BCB3-63C6C9B14D99}">
      <dgm:prSet/>
      <dgm:spPr/>
      <dgm:t>
        <a:bodyPr/>
        <a:lstStyle/>
        <a:p>
          <a:r>
            <a:rPr lang="en-US" noProof="0" dirty="0"/>
            <a:t>Breve </a:t>
          </a:r>
          <a:r>
            <a:rPr lang="en-US" noProof="0" dirty="0" err="1"/>
            <a:t>repaso</a:t>
          </a:r>
          <a:r>
            <a:rPr lang="en-US" noProof="0" dirty="0"/>
            <a:t> de </a:t>
          </a:r>
          <a:r>
            <a:rPr lang="en-US" noProof="0" dirty="0" err="1"/>
            <a:t>Leyes</a:t>
          </a:r>
          <a:r>
            <a:rPr lang="en-US" noProof="0" dirty="0"/>
            <a:t> de la </a:t>
          </a:r>
          <a:r>
            <a:rPr lang="en-US" noProof="0" dirty="0" err="1"/>
            <a:t>naturaleza</a:t>
          </a:r>
          <a:endParaRPr lang="en-US" noProof="0" dirty="0"/>
        </a:p>
      </dgm:t>
    </dgm:pt>
    <dgm:pt modelId="{0EF37A2E-064A-4FEE-AE8A-A9323AD29D38}" type="parTrans" cxnId="{65B1D9F7-29EE-4B6B-A95D-7CEA4C3D4374}">
      <dgm:prSet/>
      <dgm:spPr/>
      <dgm:t>
        <a:bodyPr/>
        <a:lstStyle/>
        <a:p>
          <a:endParaRPr lang="en-US" noProof="0" dirty="0"/>
        </a:p>
      </dgm:t>
    </dgm:pt>
    <dgm:pt modelId="{B7AD0162-BF64-4E22-89FE-D522ABE26EDC}" type="sibTrans" cxnId="{65B1D9F7-29EE-4B6B-A95D-7CEA4C3D4374}">
      <dgm:prSet/>
      <dgm:spPr/>
      <dgm:t>
        <a:bodyPr/>
        <a:lstStyle/>
        <a:p>
          <a:endParaRPr lang="en-US" noProof="0" dirty="0"/>
        </a:p>
      </dgm:t>
    </dgm:pt>
    <dgm:pt modelId="{67FE10C8-38D0-4477-8940-A808B0B070EB}">
      <dgm:prSet/>
      <dgm:spPr/>
      <dgm:t>
        <a:bodyPr/>
        <a:lstStyle/>
        <a:p>
          <a:r>
            <a:rPr lang="en-US" noProof="0" dirty="0"/>
            <a:t>No </a:t>
          </a:r>
          <a:r>
            <a:rPr lang="en-US" noProof="0" dirty="0" err="1"/>
            <a:t>localidad</a:t>
          </a:r>
          <a:r>
            <a:rPr lang="en-US" noProof="0" dirty="0"/>
            <a:t> </a:t>
          </a:r>
          <a:r>
            <a:rPr lang="en-US" noProof="0" dirty="0" err="1"/>
            <a:t>en</a:t>
          </a:r>
          <a:r>
            <a:rPr lang="en-US" noProof="0" dirty="0"/>
            <a:t> </a:t>
          </a:r>
          <a:r>
            <a:rPr lang="en-US" noProof="0" dirty="0" err="1"/>
            <a:t>mecánica</a:t>
          </a:r>
          <a:r>
            <a:rPr lang="en-US" noProof="0" dirty="0"/>
            <a:t> </a:t>
          </a:r>
          <a:r>
            <a:rPr lang="en-US" noProof="0" dirty="0" err="1"/>
            <a:t>cuántica</a:t>
          </a:r>
          <a:endParaRPr lang="en-US" noProof="0" dirty="0"/>
        </a:p>
      </dgm:t>
    </dgm:pt>
    <dgm:pt modelId="{BFE31266-8BC1-443A-B99E-8859D0144B4B}" type="parTrans" cxnId="{C70CEC3D-EB48-4EA4-82BB-F2A4F9B8B0E9}">
      <dgm:prSet/>
      <dgm:spPr/>
      <dgm:t>
        <a:bodyPr/>
        <a:lstStyle/>
        <a:p>
          <a:endParaRPr lang="en-US" noProof="0" dirty="0"/>
        </a:p>
      </dgm:t>
    </dgm:pt>
    <dgm:pt modelId="{981F1587-DF97-4E0C-AF6B-3CD23457E187}" type="sibTrans" cxnId="{C70CEC3D-EB48-4EA4-82BB-F2A4F9B8B0E9}">
      <dgm:prSet/>
      <dgm:spPr/>
      <dgm:t>
        <a:bodyPr/>
        <a:lstStyle/>
        <a:p>
          <a:endParaRPr lang="en-US" noProof="0" dirty="0"/>
        </a:p>
      </dgm:t>
    </dgm:pt>
    <dgm:pt modelId="{2CEF6896-290F-4667-A979-33436897C27B}">
      <dgm:prSet/>
      <dgm:spPr/>
      <dgm:t>
        <a:bodyPr/>
        <a:lstStyle/>
        <a:p>
          <a:r>
            <a:rPr lang="en-US" noProof="0" dirty="0" err="1"/>
            <a:t>Interpretando</a:t>
          </a:r>
          <a:r>
            <a:rPr lang="en-US" noProof="0" dirty="0"/>
            <a:t> la non-</a:t>
          </a:r>
          <a:r>
            <a:rPr lang="en-US" noProof="0" dirty="0" err="1"/>
            <a:t>localidad</a:t>
          </a:r>
          <a:endParaRPr lang="en-US" noProof="0" dirty="0"/>
        </a:p>
      </dgm:t>
    </dgm:pt>
    <dgm:pt modelId="{ED86CF3A-4B6D-4A8D-887B-75C09735C689}" type="parTrans" cxnId="{8DFE176D-E737-4AD0-9143-10AAA8B3F91E}">
      <dgm:prSet/>
      <dgm:spPr/>
      <dgm:t>
        <a:bodyPr/>
        <a:lstStyle/>
        <a:p>
          <a:endParaRPr lang="en-US" noProof="0" dirty="0"/>
        </a:p>
      </dgm:t>
    </dgm:pt>
    <dgm:pt modelId="{AB8C5C1B-8950-4FE9-8A04-15F70070A8BC}" type="sibTrans" cxnId="{8DFE176D-E737-4AD0-9143-10AAA8B3F91E}">
      <dgm:prSet/>
      <dgm:spPr/>
      <dgm:t>
        <a:bodyPr/>
        <a:lstStyle/>
        <a:p>
          <a:endParaRPr lang="en-US" noProof="0" dirty="0"/>
        </a:p>
      </dgm:t>
    </dgm:pt>
    <dgm:pt modelId="{6BC0D9E1-3E71-4EAA-81CD-7723B3483A27}">
      <dgm:prSet/>
      <dgm:spPr/>
      <dgm:t>
        <a:bodyPr/>
        <a:lstStyle/>
        <a:p>
          <a:r>
            <a:rPr lang="en-US" noProof="0" dirty="0" err="1"/>
            <a:t>Interacciones</a:t>
          </a:r>
          <a:r>
            <a:rPr lang="en-US" noProof="0" dirty="0"/>
            <a:t> locales </a:t>
          </a:r>
          <a:r>
            <a:rPr lang="en-US" noProof="0" dirty="0" err="1"/>
            <a:t>en</a:t>
          </a:r>
          <a:r>
            <a:rPr lang="en-US" noProof="0" dirty="0"/>
            <a:t> QM </a:t>
          </a:r>
          <a:r>
            <a:rPr lang="en-US" noProof="0" dirty="0" err="1"/>
            <a:t>como</a:t>
          </a:r>
          <a:r>
            <a:rPr lang="en-US" noProof="0" dirty="0"/>
            <a:t> base para </a:t>
          </a:r>
          <a:r>
            <a:rPr lang="en-US" noProof="0" dirty="0" err="1"/>
            <a:t>disposiciones</a:t>
          </a:r>
          <a:endParaRPr lang="en-US" noProof="0" dirty="0"/>
        </a:p>
      </dgm:t>
    </dgm:pt>
    <dgm:pt modelId="{5867D25F-6B33-4C0E-A901-FD41626AAEC7}" type="parTrans" cxnId="{EA22E62E-F1A8-4098-9A56-15D96018B05B}">
      <dgm:prSet/>
      <dgm:spPr/>
      <dgm:t>
        <a:bodyPr/>
        <a:lstStyle/>
        <a:p>
          <a:endParaRPr lang="en-US" noProof="0" dirty="0"/>
        </a:p>
      </dgm:t>
    </dgm:pt>
    <dgm:pt modelId="{84B7A68B-B583-433F-BD8C-44B0695A269F}" type="sibTrans" cxnId="{EA22E62E-F1A8-4098-9A56-15D96018B05B}">
      <dgm:prSet/>
      <dgm:spPr/>
      <dgm:t>
        <a:bodyPr/>
        <a:lstStyle/>
        <a:p>
          <a:endParaRPr lang="en-US" noProof="0" dirty="0"/>
        </a:p>
      </dgm:t>
    </dgm:pt>
    <dgm:pt modelId="{78D7B9B1-5FFF-4FAE-BF8D-87C745E5CE40}">
      <dgm:prSet/>
      <dgm:spPr/>
      <dgm:t>
        <a:bodyPr/>
        <a:lstStyle/>
        <a:p>
          <a:r>
            <a:rPr lang="en-US" noProof="0" dirty="0" err="1"/>
            <a:t>Cuadrando</a:t>
          </a:r>
          <a:r>
            <a:rPr lang="en-US" noProof="0" dirty="0"/>
            <a:t> </a:t>
          </a:r>
          <a:r>
            <a:rPr lang="en-US" noProof="0" dirty="0" err="1"/>
            <a:t>el</a:t>
          </a:r>
          <a:r>
            <a:rPr lang="en-US" noProof="0" dirty="0"/>
            <a:t> </a:t>
          </a:r>
          <a:r>
            <a:rPr lang="en-US" noProof="0" dirty="0" err="1"/>
            <a:t>círculo</a:t>
          </a:r>
          <a:r>
            <a:rPr lang="en-US" noProof="0" dirty="0"/>
            <a:t> no-local</a:t>
          </a:r>
        </a:p>
      </dgm:t>
    </dgm:pt>
    <dgm:pt modelId="{8399592B-B4F8-4FAB-8641-1F561B0D9D27}" type="parTrans" cxnId="{C9F90CE2-2805-4D09-8958-98C2F2A5DBD7}">
      <dgm:prSet/>
      <dgm:spPr/>
      <dgm:t>
        <a:bodyPr/>
        <a:lstStyle/>
        <a:p>
          <a:endParaRPr lang="en-US" noProof="0" dirty="0"/>
        </a:p>
      </dgm:t>
    </dgm:pt>
    <dgm:pt modelId="{C6720857-535C-4C79-9171-B5B417DB801C}" type="sibTrans" cxnId="{C9F90CE2-2805-4D09-8958-98C2F2A5DBD7}">
      <dgm:prSet/>
      <dgm:spPr/>
      <dgm:t>
        <a:bodyPr/>
        <a:lstStyle/>
        <a:p>
          <a:endParaRPr lang="en-US" noProof="0" dirty="0"/>
        </a:p>
      </dgm:t>
    </dgm:pt>
    <dgm:pt modelId="{676876AA-B082-4D9D-AE48-8CB2D3C89213}" type="pres">
      <dgm:prSet presAssocID="{EE7C8845-0AE0-4FC8-BAD9-433168EDFD2B}" presName="vert0" presStyleCnt="0">
        <dgm:presLayoutVars>
          <dgm:dir/>
          <dgm:animOne val="branch"/>
          <dgm:animLvl val="lvl"/>
        </dgm:presLayoutVars>
      </dgm:prSet>
      <dgm:spPr/>
    </dgm:pt>
    <dgm:pt modelId="{ED7B124D-302A-4150-BAC1-94E54DD2CA1F}" type="pres">
      <dgm:prSet presAssocID="{99A3EEE7-8D79-4DD4-BCB3-63C6C9B14D99}" presName="thickLine" presStyleLbl="alignNode1" presStyleIdx="0" presStyleCnt="5"/>
      <dgm:spPr/>
    </dgm:pt>
    <dgm:pt modelId="{C4F7F336-B616-4903-A782-2DB6FC8C4380}" type="pres">
      <dgm:prSet presAssocID="{99A3EEE7-8D79-4DD4-BCB3-63C6C9B14D99}" presName="horz1" presStyleCnt="0"/>
      <dgm:spPr/>
    </dgm:pt>
    <dgm:pt modelId="{E998DC6A-0047-4994-BA38-47649DAD7B1A}" type="pres">
      <dgm:prSet presAssocID="{99A3EEE7-8D79-4DD4-BCB3-63C6C9B14D99}" presName="tx1" presStyleLbl="revTx" presStyleIdx="0" presStyleCnt="5"/>
      <dgm:spPr/>
    </dgm:pt>
    <dgm:pt modelId="{33591E21-08FA-42D2-A410-5BDD608B4CAB}" type="pres">
      <dgm:prSet presAssocID="{99A3EEE7-8D79-4DD4-BCB3-63C6C9B14D99}" presName="vert1" presStyleCnt="0"/>
      <dgm:spPr/>
    </dgm:pt>
    <dgm:pt modelId="{82772BAF-2AB6-49AC-88E6-CAA5D9EE9BE6}" type="pres">
      <dgm:prSet presAssocID="{67FE10C8-38D0-4477-8940-A808B0B070EB}" presName="thickLine" presStyleLbl="alignNode1" presStyleIdx="1" presStyleCnt="5"/>
      <dgm:spPr/>
    </dgm:pt>
    <dgm:pt modelId="{EEE21585-4E0D-4321-89A1-C774FC5A2E42}" type="pres">
      <dgm:prSet presAssocID="{67FE10C8-38D0-4477-8940-A808B0B070EB}" presName="horz1" presStyleCnt="0"/>
      <dgm:spPr/>
    </dgm:pt>
    <dgm:pt modelId="{A9B0169E-8276-41A9-AB57-15914B183E02}" type="pres">
      <dgm:prSet presAssocID="{67FE10C8-38D0-4477-8940-A808B0B070EB}" presName="tx1" presStyleLbl="revTx" presStyleIdx="1" presStyleCnt="5"/>
      <dgm:spPr/>
    </dgm:pt>
    <dgm:pt modelId="{1B468CF5-4858-487B-B14D-0BFDDF36C3A9}" type="pres">
      <dgm:prSet presAssocID="{67FE10C8-38D0-4477-8940-A808B0B070EB}" presName="vert1" presStyleCnt="0"/>
      <dgm:spPr/>
    </dgm:pt>
    <dgm:pt modelId="{6DF83E43-ABF4-411D-916D-D74D39D36D58}" type="pres">
      <dgm:prSet presAssocID="{2CEF6896-290F-4667-A979-33436897C27B}" presName="thickLine" presStyleLbl="alignNode1" presStyleIdx="2" presStyleCnt="5"/>
      <dgm:spPr/>
    </dgm:pt>
    <dgm:pt modelId="{B127B8CF-56EF-4641-B3B4-53A6EDA30AC0}" type="pres">
      <dgm:prSet presAssocID="{2CEF6896-290F-4667-A979-33436897C27B}" presName="horz1" presStyleCnt="0"/>
      <dgm:spPr/>
    </dgm:pt>
    <dgm:pt modelId="{AA061B62-D99F-49BC-BB4C-403035EACC43}" type="pres">
      <dgm:prSet presAssocID="{2CEF6896-290F-4667-A979-33436897C27B}" presName="tx1" presStyleLbl="revTx" presStyleIdx="2" presStyleCnt="5"/>
      <dgm:spPr/>
    </dgm:pt>
    <dgm:pt modelId="{346D998D-33F4-4337-9E0C-3F0B914096FB}" type="pres">
      <dgm:prSet presAssocID="{2CEF6896-290F-4667-A979-33436897C27B}" presName="vert1" presStyleCnt="0"/>
      <dgm:spPr/>
    </dgm:pt>
    <dgm:pt modelId="{A616EEBF-A60A-4903-AA8E-EAFF27E66813}" type="pres">
      <dgm:prSet presAssocID="{6BC0D9E1-3E71-4EAA-81CD-7723B3483A27}" presName="thickLine" presStyleLbl="alignNode1" presStyleIdx="3" presStyleCnt="5"/>
      <dgm:spPr/>
    </dgm:pt>
    <dgm:pt modelId="{925B0956-4C81-4636-8577-0267C0F4AF97}" type="pres">
      <dgm:prSet presAssocID="{6BC0D9E1-3E71-4EAA-81CD-7723B3483A27}" presName="horz1" presStyleCnt="0"/>
      <dgm:spPr/>
    </dgm:pt>
    <dgm:pt modelId="{B24B5BCC-DF06-455E-B8D8-CD635C7469B9}" type="pres">
      <dgm:prSet presAssocID="{6BC0D9E1-3E71-4EAA-81CD-7723B3483A27}" presName="tx1" presStyleLbl="revTx" presStyleIdx="3" presStyleCnt="5"/>
      <dgm:spPr/>
    </dgm:pt>
    <dgm:pt modelId="{1667A86F-A31E-4795-BB87-E874ED14CD9F}" type="pres">
      <dgm:prSet presAssocID="{6BC0D9E1-3E71-4EAA-81CD-7723B3483A27}" presName="vert1" presStyleCnt="0"/>
      <dgm:spPr/>
    </dgm:pt>
    <dgm:pt modelId="{EA9E8D6B-4E84-47F7-A9E2-335AC659EA68}" type="pres">
      <dgm:prSet presAssocID="{78D7B9B1-5FFF-4FAE-BF8D-87C745E5CE40}" presName="thickLine" presStyleLbl="alignNode1" presStyleIdx="4" presStyleCnt="5"/>
      <dgm:spPr/>
    </dgm:pt>
    <dgm:pt modelId="{5CABC326-BD89-4A35-A347-CC9DDD6F5DE1}" type="pres">
      <dgm:prSet presAssocID="{78D7B9B1-5FFF-4FAE-BF8D-87C745E5CE40}" presName="horz1" presStyleCnt="0"/>
      <dgm:spPr/>
    </dgm:pt>
    <dgm:pt modelId="{264D9B8A-3FE8-4DC9-AA79-B88CD908C287}" type="pres">
      <dgm:prSet presAssocID="{78D7B9B1-5FFF-4FAE-BF8D-87C745E5CE40}" presName="tx1" presStyleLbl="revTx" presStyleIdx="4" presStyleCnt="5"/>
      <dgm:spPr/>
    </dgm:pt>
    <dgm:pt modelId="{6B698459-3ADA-4D6D-82CC-64A6BD4CFD98}" type="pres">
      <dgm:prSet presAssocID="{78D7B9B1-5FFF-4FAE-BF8D-87C745E5CE40}" presName="vert1" presStyleCnt="0"/>
      <dgm:spPr/>
    </dgm:pt>
  </dgm:ptLst>
  <dgm:cxnLst>
    <dgm:cxn modelId="{09EED006-B377-4884-A1B9-FABD7FFDFE56}" type="presOf" srcId="{67FE10C8-38D0-4477-8940-A808B0B070EB}" destId="{A9B0169E-8276-41A9-AB57-15914B183E02}" srcOrd="0" destOrd="0" presId="urn:microsoft.com/office/officeart/2008/layout/LinedList"/>
    <dgm:cxn modelId="{6571260A-4ECA-4DB7-B57C-A51559B5A44B}" type="presOf" srcId="{6BC0D9E1-3E71-4EAA-81CD-7723B3483A27}" destId="{B24B5BCC-DF06-455E-B8D8-CD635C7469B9}" srcOrd="0" destOrd="0" presId="urn:microsoft.com/office/officeart/2008/layout/LinedList"/>
    <dgm:cxn modelId="{6D73A517-B642-490B-BC32-4EBF9AE63339}" type="presOf" srcId="{99A3EEE7-8D79-4DD4-BCB3-63C6C9B14D99}" destId="{E998DC6A-0047-4994-BA38-47649DAD7B1A}" srcOrd="0" destOrd="0" presId="urn:microsoft.com/office/officeart/2008/layout/LinedList"/>
    <dgm:cxn modelId="{EA22E62E-F1A8-4098-9A56-15D96018B05B}" srcId="{EE7C8845-0AE0-4FC8-BAD9-433168EDFD2B}" destId="{6BC0D9E1-3E71-4EAA-81CD-7723B3483A27}" srcOrd="3" destOrd="0" parTransId="{5867D25F-6B33-4C0E-A901-FD41626AAEC7}" sibTransId="{84B7A68B-B583-433F-BD8C-44B0695A269F}"/>
    <dgm:cxn modelId="{C70CEC3D-EB48-4EA4-82BB-F2A4F9B8B0E9}" srcId="{EE7C8845-0AE0-4FC8-BAD9-433168EDFD2B}" destId="{67FE10C8-38D0-4477-8940-A808B0B070EB}" srcOrd="1" destOrd="0" parTransId="{BFE31266-8BC1-443A-B99E-8859D0144B4B}" sibTransId="{981F1587-DF97-4E0C-AF6B-3CD23457E187}"/>
    <dgm:cxn modelId="{8DFE176D-E737-4AD0-9143-10AAA8B3F91E}" srcId="{EE7C8845-0AE0-4FC8-BAD9-433168EDFD2B}" destId="{2CEF6896-290F-4667-A979-33436897C27B}" srcOrd="2" destOrd="0" parTransId="{ED86CF3A-4B6D-4A8D-887B-75C09735C689}" sibTransId="{AB8C5C1B-8950-4FE9-8A04-15F70070A8BC}"/>
    <dgm:cxn modelId="{783C2A99-AC4E-4876-B27A-BD09C1B5C4AF}" type="presOf" srcId="{2CEF6896-290F-4667-A979-33436897C27B}" destId="{AA061B62-D99F-49BC-BB4C-403035EACC43}" srcOrd="0" destOrd="0" presId="urn:microsoft.com/office/officeart/2008/layout/LinedList"/>
    <dgm:cxn modelId="{F150EBA7-4357-44EE-A01B-7B3169BAB04F}" type="presOf" srcId="{EE7C8845-0AE0-4FC8-BAD9-433168EDFD2B}" destId="{676876AA-B082-4D9D-AE48-8CB2D3C89213}" srcOrd="0" destOrd="0" presId="urn:microsoft.com/office/officeart/2008/layout/LinedList"/>
    <dgm:cxn modelId="{E5972BCC-C32E-4B80-B22A-BA9871A1A223}" type="presOf" srcId="{78D7B9B1-5FFF-4FAE-BF8D-87C745E5CE40}" destId="{264D9B8A-3FE8-4DC9-AA79-B88CD908C287}" srcOrd="0" destOrd="0" presId="urn:microsoft.com/office/officeart/2008/layout/LinedList"/>
    <dgm:cxn modelId="{C9F90CE2-2805-4D09-8958-98C2F2A5DBD7}" srcId="{EE7C8845-0AE0-4FC8-BAD9-433168EDFD2B}" destId="{78D7B9B1-5FFF-4FAE-BF8D-87C745E5CE40}" srcOrd="4" destOrd="0" parTransId="{8399592B-B4F8-4FAB-8641-1F561B0D9D27}" sibTransId="{C6720857-535C-4C79-9171-B5B417DB801C}"/>
    <dgm:cxn modelId="{65B1D9F7-29EE-4B6B-A95D-7CEA4C3D4374}" srcId="{EE7C8845-0AE0-4FC8-BAD9-433168EDFD2B}" destId="{99A3EEE7-8D79-4DD4-BCB3-63C6C9B14D99}" srcOrd="0" destOrd="0" parTransId="{0EF37A2E-064A-4FEE-AE8A-A9323AD29D38}" sibTransId="{B7AD0162-BF64-4E22-89FE-D522ABE26EDC}"/>
    <dgm:cxn modelId="{8FF342DD-56DF-496B-8160-8357984C6C55}" type="presParOf" srcId="{676876AA-B082-4D9D-AE48-8CB2D3C89213}" destId="{ED7B124D-302A-4150-BAC1-94E54DD2CA1F}" srcOrd="0" destOrd="0" presId="urn:microsoft.com/office/officeart/2008/layout/LinedList"/>
    <dgm:cxn modelId="{E392AC1B-1D25-451D-9DED-9B5BAFD523B0}" type="presParOf" srcId="{676876AA-B082-4D9D-AE48-8CB2D3C89213}" destId="{C4F7F336-B616-4903-A782-2DB6FC8C4380}" srcOrd="1" destOrd="0" presId="urn:microsoft.com/office/officeart/2008/layout/LinedList"/>
    <dgm:cxn modelId="{CDF36FB3-DEFD-4BB1-810A-983A549858CA}" type="presParOf" srcId="{C4F7F336-B616-4903-A782-2DB6FC8C4380}" destId="{E998DC6A-0047-4994-BA38-47649DAD7B1A}" srcOrd="0" destOrd="0" presId="urn:microsoft.com/office/officeart/2008/layout/LinedList"/>
    <dgm:cxn modelId="{DF6CB3B9-2549-467C-8F17-FFE991DBBE6D}" type="presParOf" srcId="{C4F7F336-B616-4903-A782-2DB6FC8C4380}" destId="{33591E21-08FA-42D2-A410-5BDD608B4CAB}" srcOrd="1" destOrd="0" presId="urn:microsoft.com/office/officeart/2008/layout/LinedList"/>
    <dgm:cxn modelId="{3F00DD21-BC86-4DC8-AFED-C2F07BA92012}" type="presParOf" srcId="{676876AA-B082-4D9D-AE48-8CB2D3C89213}" destId="{82772BAF-2AB6-49AC-88E6-CAA5D9EE9BE6}" srcOrd="2" destOrd="0" presId="urn:microsoft.com/office/officeart/2008/layout/LinedList"/>
    <dgm:cxn modelId="{EEAFC097-926F-411B-9787-397F10EACBD2}" type="presParOf" srcId="{676876AA-B082-4D9D-AE48-8CB2D3C89213}" destId="{EEE21585-4E0D-4321-89A1-C774FC5A2E42}" srcOrd="3" destOrd="0" presId="urn:microsoft.com/office/officeart/2008/layout/LinedList"/>
    <dgm:cxn modelId="{1070CCB9-83C6-4608-8BCE-B97718E2EC59}" type="presParOf" srcId="{EEE21585-4E0D-4321-89A1-C774FC5A2E42}" destId="{A9B0169E-8276-41A9-AB57-15914B183E02}" srcOrd="0" destOrd="0" presId="urn:microsoft.com/office/officeart/2008/layout/LinedList"/>
    <dgm:cxn modelId="{77E18700-C736-4066-B579-04B37593CC3A}" type="presParOf" srcId="{EEE21585-4E0D-4321-89A1-C774FC5A2E42}" destId="{1B468CF5-4858-487B-B14D-0BFDDF36C3A9}" srcOrd="1" destOrd="0" presId="urn:microsoft.com/office/officeart/2008/layout/LinedList"/>
    <dgm:cxn modelId="{E719F1FE-3017-4C72-B20F-A6EBB31D48F6}" type="presParOf" srcId="{676876AA-B082-4D9D-AE48-8CB2D3C89213}" destId="{6DF83E43-ABF4-411D-916D-D74D39D36D58}" srcOrd="4" destOrd="0" presId="urn:microsoft.com/office/officeart/2008/layout/LinedList"/>
    <dgm:cxn modelId="{CD89E43E-1D90-4D82-8D86-C0032C7D017E}" type="presParOf" srcId="{676876AA-B082-4D9D-AE48-8CB2D3C89213}" destId="{B127B8CF-56EF-4641-B3B4-53A6EDA30AC0}" srcOrd="5" destOrd="0" presId="urn:microsoft.com/office/officeart/2008/layout/LinedList"/>
    <dgm:cxn modelId="{E6E52528-36B9-4A1D-A8AD-E2FB2E62A8F8}" type="presParOf" srcId="{B127B8CF-56EF-4641-B3B4-53A6EDA30AC0}" destId="{AA061B62-D99F-49BC-BB4C-403035EACC43}" srcOrd="0" destOrd="0" presId="urn:microsoft.com/office/officeart/2008/layout/LinedList"/>
    <dgm:cxn modelId="{F2DEFADD-AAC9-4C4A-BE69-2E638368DAB8}" type="presParOf" srcId="{B127B8CF-56EF-4641-B3B4-53A6EDA30AC0}" destId="{346D998D-33F4-4337-9E0C-3F0B914096FB}" srcOrd="1" destOrd="0" presId="urn:microsoft.com/office/officeart/2008/layout/LinedList"/>
    <dgm:cxn modelId="{B455770F-989D-4DA6-87CB-34D0E79F8217}" type="presParOf" srcId="{676876AA-B082-4D9D-AE48-8CB2D3C89213}" destId="{A616EEBF-A60A-4903-AA8E-EAFF27E66813}" srcOrd="6" destOrd="0" presId="urn:microsoft.com/office/officeart/2008/layout/LinedList"/>
    <dgm:cxn modelId="{AF5F3E1C-1D1D-454D-8574-8C6C568070A0}" type="presParOf" srcId="{676876AA-B082-4D9D-AE48-8CB2D3C89213}" destId="{925B0956-4C81-4636-8577-0267C0F4AF97}" srcOrd="7" destOrd="0" presId="urn:microsoft.com/office/officeart/2008/layout/LinedList"/>
    <dgm:cxn modelId="{E92AF732-8CAE-4F62-8B5D-A484C7EBA732}" type="presParOf" srcId="{925B0956-4C81-4636-8577-0267C0F4AF97}" destId="{B24B5BCC-DF06-455E-B8D8-CD635C7469B9}" srcOrd="0" destOrd="0" presId="urn:microsoft.com/office/officeart/2008/layout/LinedList"/>
    <dgm:cxn modelId="{417E952E-54AB-44AE-B517-D89A9C0E5EEF}" type="presParOf" srcId="{925B0956-4C81-4636-8577-0267C0F4AF97}" destId="{1667A86F-A31E-4795-BB87-E874ED14CD9F}" srcOrd="1" destOrd="0" presId="urn:microsoft.com/office/officeart/2008/layout/LinedList"/>
    <dgm:cxn modelId="{1DCACCB2-0D0E-4CB3-9F4E-8D7101FA64E9}" type="presParOf" srcId="{676876AA-B082-4D9D-AE48-8CB2D3C89213}" destId="{EA9E8D6B-4E84-47F7-A9E2-335AC659EA68}" srcOrd="8" destOrd="0" presId="urn:microsoft.com/office/officeart/2008/layout/LinedList"/>
    <dgm:cxn modelId="{41385129-F225-4EBB-84E1-07A1689184EB}" type="presParOf" srcId="{676876AA-B082-4D9D-AE48-8CB2D3C89213}" destId="{5CABC326-BD89-4A35-A347-CC9DDD6F5DE1}" srcOrd="9" destOrd="0" presId="urn:microsoft.com/office/officeart/2008/layout/LinedList"/>
    <dgm:cxn modelId="{767BB91F-F456-496B-BAEE-33E67ACEEC93}" type="presParOf" srcId="{5CABC326-BD89-4A35-A347-CC9DDD6F5DE1}" destId="{264D9B8A-3FE8-4DC9-AA79-B88CD908C287}" srcOrd="0" destOrd="0" presId="urn:microsoft.com/office/officeart/2008/layout/LinedList"/>
    <dgm:cxn modelId="{4BAEA187-F579-436F-8F7C-A25395912C6E}" type="presParOf" srcId="{5CABC326-BD89-4A35-A347-CC9DDD6F5DE1}" destId="{6B698459-3ADA-4D6D-82CC-64A6BD4CFD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E7C8845-0AE0-4FC8-BAD9-433168EDFD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9A3EEE7-8D79-4DD4-BCB3-63C6C9B14D99}">
      <dgm:prSet/>
      <dgm:spPr/>
      <dgm:t>
        <a:bodyPr/>
        <a:lstStyle/>
        <a:p>
          <a:r>
            <a:rPr lang="en-US" noProof="0" dirty="0"/>
            <a:t>Breve </a:t>
          </a:r>
          <a:r>
            <a:rPr lang="en-US" noProof="0" dirty="0" err="1"/>
            <a:t>repaso</a:t>
          </a:r>
          <a:r>
            <a:rPr lang="en-US" noProof="0" dirty="0"/>
            <a:t> de </a:t>
          </a:r>
          <a:r>
            <a:rPr lang="en-US" noProof="0" dirty="0" err="1"/>
            <a:t>Leyes</a:t>
          </a:r>
          <a:r>
            <a:rPr lang="en-US" noProof="0" dirty="0"/>
            <a:t> de la </a:t>
          </a:r>
          <a:r>
            <a:rPr lang="en-US" noProof="0" dirty="0" err="1"/>
            <a:t>naturaleza</a:t>
          </a:r>
          <a:endParaRPr lang="en-US" noProof="0" dirty="0"/>
        </a:p>
      </dgm:t>
    </dgm:pt>
    <dgm:pt modelId="{0EF37A2E-064A-4FEE-AE8A-A9323AD29D38}" type="parTrans" cxnId="{65B1D9F7-29EE-4B6B-A95D-7CEA4C3D4374}">
      <dgm:prSet/>
      <dgm:spPr/>
      <dgm:t>
        <a:bodyPr/>
        <a:lstStyle/>
        <a:p>
          <a:endParaRPr lang="en-US" noProof="0" dirty="0"/>
        </a:p>
      </dgm:t>
    </dgm:pt>
    <dgm:pt modelId="{B7AD0162-BF64-4E22-89FE-D522ABE26EDC}" type="sibTrans" cxnId="{65B1D9F7-29EE-4B6B-A95D-7CEA4C3D4374}">
      <dgm:prSet/>
      <dgm:spPr/>
      <dgm:t>
        <a:bodyPr/>
        <a:lstStyle/>
        <a:p>
          <a:endParaRPr lang="en-US" noProof="0" dirty="0"/>
        </a:p>
      </dgm:t>
    </dgm:pt>
    <dgm:pt modelId="{67FE10C8-38D0-4477-8940-A808B0B070EB}">
      <dgm:prSet/>
      <dgm:spPr/>
      <dgm:t>
        <a:bodyPr/>
        <a:lstStyle/>
        <a:p>
          <a:r>
            <a:rPr lang="en-US" noProof="0" dirty="0"/>
            <a:t>No </a:t>
          </a:r>
          <a:r>
            <a:rPr lang="en-US" noProof="0" dirty="0" err="1"/>
            <a:t>localidad</a:t>
          </a:r>
          <a:r>
            <a:rPr lang="en-US" noProof="0" dirty="0"/>
            <a:t> </a:t>
          </a:r>
          <a:r>
            <a:rPr lang="en-US" noProof="0" dirty="0" err="1"/>
            <a:t>en</a:t>
          </a:r>
          <a:r>
            <a:rPr lang="en-US" noProof="0" dirty="0"/>
            <a:t> </a:t>
          </a:r>
          <a:r>
            <a:rPr lang="en-US" noProof="0" dirty="0" err="1"/>
            <a:t>mecánica</a:t>
          </a:r>
          <a:r>
            <a:rPr lang="en-US" noProof="0" dirty="0"/>
            <a:t> </a:t>
          </a:r>
          <a:r>
            <a:rPr lang="en-US" noProof="0" dirty="0" err="1"/>
            <a:t>cuántica</a:t>
          </a:r>
          <a:endParaRPr lang="en-US" noProof="0" dirty="0"/>
        </a:p>
      </dgm:t>
    </dgm:pt>
    <dgm:pt modelId="{BFE31266-8BC1-443A-B99E-8859D0144B4B}" type="parTrans" cxnId="{C70CEC3D-EB48-4EA4-82BB-F2A4F9B8B0E9}">
      <dgm:prSet/>
      <dgm:spPr/>
      <dgm:t>
        <a:bodyPr/>
        <a:lstStyle/>
        <a:p>
          <a:endParaRPr lang="en-US" noProof="0" dirty="0"/>
        </a:p>
      </dgm:t>
    </dgm:pt>
    <dgm:pt modelId="{981F1587-DF97-4E0C-AF6B-3CD23457E187}" type="sibTrans" cxnId="{C70CEC3D-EB48-4EA4-82BB-F2A4F9B8B0E9}">
      <dgm:prSet/>
      <dgm:spPr/>
      <dgm:t>
        <a:bodyPr/>
        <a:lstStyle/>
        <a:p>
          <a:endParaRPr lang="en-US" noProof="0" dirty="0"/>
        </a:p>
      </dgm:t>
    </dgm:pt>
    <dgm:pt modelId="{2CEF6896-290F-4667-A979-33436897C27B}">
      <dgm:prSet/>
      <dgm:spPr/>
      <dgm:t>
        <a:bodyPr/>
        <a:lstStyle/>
        <a:p>
          <a:r>
            <a:rPr lang="en-US" noProof="0" dirty="0" err="1"/>
            <a:t>Interpretando</a:t>
          </a:r>
          <a:r>
            <a:rPr lang="en-US" noProof="0" dirty="0"/>
            <a:t> la non-</a:t>
          </a:r>
          <a:r>
            <a:rPr lang="en-US" noProof="0" dirty="0" err="1"/>
            <a:t>localidad</a:t>
          </a:r>
          <a:endParaRPr lang="en-US" noProof="0" dirty="0"/>
        </a:p>
      </dgm:t>
    </dgm:pt>
    <dgm:pt modelId="{ED86CF3A-4B6D-4A8D-887B-75C09735C689}" type="parTrans" cxnId="{8DFE176D-E737-4AD0-9143-10AAA8B3F91E}">
      <dgm:prSet/>
      <dgm:spPr/>
      <dgm:t>
        <a:bodyPr/>
        <a:lstStyle/>
        <a:p>
          <a:endParaRPr lang="en-US" noProof="0" dirty="0"/>
        </a:p>
      </dgm:t>
    </dgm:pt>
    <dgm:pt modelId="{AB8C5C1B-8950-4FE9-8A04-15F70070A8BC}" type="sibTrans" cxnId="{8DFE176D-E737-4AD0-9143-10AAA8B3F91E}">
      <dgm:prSet/>
      <dgm:spPr/>
      <dgm:t>
        <a:bodyPr/>
        <a:lstStyle/>
        <a:p>
          <a:endParaRPr lang="en-US" noProof="0" dirty="0"/>
        </a:p>
      </dgm:t>
    </dgm:pt>
    <dgm:pt modelId="{6BC0D9E1-3E71-4EAA-81CD-7723B3483A27}">
      <dgm:prSet/>
      <dgm:spPr/>
      <dgm:t>
        <a:bodyPr/>
        <a:lstStyle/>
        <a:p>
          <a:r>
            <a:rPr lang="en-US" b="1" noProof="0" dirty="0" err="1"/>
            <a:t>Interacciones</a:t>
          </a:r>
          <a:r>
            <a:rPr lang="en-US" b="1" noProof="0" dirty="0"/>
            <a:t> locales </a:t>
          </a:r>
          <a:r>
            <a:rPr lang="en-US" b="1" noProof="0" dirty="0" err="1"/>
            <a:t>en</a:t>
          </a:r>
          <a:r>
            <a:rPr lang="en-US" b="1" noProof="0" dirty="0"/>
            <a:t> QM </a:t>
          </a:r>
          <a:r>
            <a:rPr lang="en-US" b="1" noProof="0" dirty="0" err="1"/>
            <a:t>como</a:t>
          </a:r>
          <a:r>
            <a:rPr lang="en-US" b="1" noProof="0" dirty="0"/>
            <a:t> base para </a:t>
          </a:r>
          <a:r>
            <a:rPr lang="en-US" b="1" noProof="0" dirty="0" err="1"/>
            <a:t>disposiciones</a:t>
          </a:r>
          <a:endParaRPr lang="en-US" b="1" noProof="0" dirty="0"/>
        </a:p>
      </dgm:t>
    </dgm:pt>
    <dgm:pt modelId="{5867D25F-6B33-4C0E-A901-FD41626AAEC7}" type="parTrans" cxnId="{EA22E62E-F1A8-4098-9A56-15D96018B05B}">
      <dgm:prSet/>
      <dgm:spPr/>
      <dgm:t>
        <a:bodyPr/>
        <a:lstStyle/>
        <a:p>
          <a:endParaRPr lang="en-US" noProof="0" dirty="0"/>
        </a:p>
      </dgm:t>
    </dgm:pt>
    <dgm:pt modelId="{84B7A68B-B583-433F-BD8C-44B0695A269F}" type="sibTrans" cxnId="{EA22E62E-F1A8-4098-9A56-15D96018B05B}">
      <dgm:prSet/>
      <dgm:spPr/>
      <dgm:t>
        <a:bodyPr/>
        <a:lstStyle/>
        <a:p>
          <a:endParaRPr lang="en-US" noProof="0" dirty="0"/>
        </a:p>
      </dgm:t>
    </dgm:pt>
    <dgm:pt modelId="{78D7B9B1-5FFF-4FAE-BF8D-87C745E5CE40}">
      <dgm:prSet/>
      <dgm:spPr/>
      <dgm:t>
        <a:bodyPr/>
        <a:lstStyle/>
        <a:p>
          <a:r>
            <a:rPr lang="en-US" noProof="0" dirty="0" err="1"/>
            <a:t>Cuadrando</a:t>
          </a:r>
          <a:r>
            <a:rPr lang="en-US" noProof="0" dirty="0"/>
            <a:t> </a:t>
          </a:r>
          <a:r>
            <a:rPr lang="en-US" noProof="0" dirty="0" err="1"/>
            <a:t>el</a:t>
          </a:r>
          <a:r>
            <a:rPr lang="en-US" noProof="0" dirty="0"/>
            <a:t> </a:t>
          </a:r>
          <a:r>
            <a:rPr lang="en-US" noProof="0" dirty="0" err="1"/>
            <a:t>círculo</a:t>
          </a:r>
          <a:r>
            <a:rPr lang="en-US" noProof="0" dirty="0"/>
            <a:t> no-local</a:t>
          </a:r>
        </a:p>
      </dgm:t>
    </dgm:pt>
    <dgm:pt modelId="{8399592B-B4F8-4FAB-8641-1F561B0D9D27}" type="parTrans" cxnId="{C9F90CE2-2805-4D09-8958-98C2F2A5DBD7}">
      <dgm:prSet/>
      <dgm:spPr/>
      <dgm:t>
        <a:bodyPr/>
        <a:lstStyle/>
        <a:p>
          <a:endParaRPr lang="en-US" noProof="0" dirty="0"/>
        </a:p>
      </dgm:t>
    </dgm:pt>
    <dgm:pt modelId="{C6720857-535C-4C79-9171-B5B417DB801C}" type="sibTrans" cxnId="{C9F90CE2-2805-4D09-8958-98C2F2A5DBD7}">
      <dgm:prSet/>
      <dgm:spPr/>
      <dgm:t>
        <a:bodyPr/>
        <a:lstStyle/>
        <a:p>
          <a:endParaRPr lang="en-US" noProof="0" dirty="0"/>
        </a:p>
      </dgm:t>
    </dgm:pt>
    <dgm:pt modelId="{676876AA-B082-4D9D-AE48-8CB2D3C89213}" type="pres">
      <dgm:prSet presAssocID="{EE7C8845-0AE0-4FC8-BAD9-433168EDFD2B}" presName="vert0" presStyleCnt="0">
        <dgm:presLayoutVars>
          <dgm:dir/>
          <dgm:animOne val="branch"/>
          <dgm:animLvl val="lvl"/>
        </dgm:presLayoutVars>
      </dgm:prSet>
      <dgm:spPr/>
    </dgm:pt>
    <dgm:pt modelId="{ED7B124D-302A-4150-BAC1-94E54DD2CA1F}" type="pres">
      <dgm:prSet presAssocID="{99A3EEE7-8D79-4DD4-BCB3-63C6C9B14D99}" presName="thickLine" presStyleLbl="alignNode1" presStyleIdx="0" presStyleCnt="5"/>
      <dgm:spPr/>
    </dgm:pt>
    <dgm:pt modelId="{C4F7F336-B616-4903-A782-2DB6FC8C4380}" type="pres">
      <dgm:prSet presAssocID="{99A3EEE7-8D79-4DD4-BCB3-63C6C9B14D99}" presName="horz1" presStyleCnt="0"/>
      <dgm:spPr/>
    </dgm:pt>
    <dgm:pt modelId="{E998DC6A-0047-4994-BA38-47649DAD7B1A}" type="pres">
      <dgm:prSet presAssocID="{99A3EEE7-8D79-4DD4-BCB3-63C6C9B14D99}" presName="tx1" presStyleLbl="revTx" presStyleIdx="0" presStyleCnt="5"/>
      <dgm:spPr/>
    </dgm:pt>
    <dgm:pt modelId="{33591E21-08FA-42D2-A410-5BDD608B4CAB}" type="pres">
      <dgm:prSet presAssocID="{99A3EEE7-8D79-4DD4-BCB3-63C6C9B14D99}" presName="vert1" presStyleCnt="0"/>
      <dgm:spPr/>
    </dgm:pt>
    <dgm:pt modelId="{82772BAF-2AB6-49AC-88E6-CAA5D9EE9BE6}" type="pres">
      <dgm:prSet presAssocID="{67FE10C8-38D0-4477-8940-A808B0B070EB}" presName="thickLine" presStyleLbl="alignNode1" presStyleIdx="1" presStyleCnt="5"/>
      <dgm:spPr/>
    </dgm:pt>
    <dgm:pt modelId="{EEE21585-4E0D-4321-89A1-C774FC5A2E42}" type="pres">
      <dgm:prSet presAssocID="{67FE10C8-38D0-4477-8940-A808B0B070EB}" presName="horz1" presStyleCnt="0"/>
      <dgm:spPr/>
    </dgm:pt>
    <dgm:pt modelId="{A9B0169E-8276-41A9-AB57-15914B183E02}" type="pres">
      <dgm:prSet presAssocID="{67FE10C8-38D0-4477-8940-A808B0B070EB}" presName="tx1" presStyleLbl="revTx" presStyleIdx="1" presStyleCnt="5"/>
      <dgm:spPr/>
    </dgm:pt>
    <dgm:pt modelId="{1B468CF5-4858-487B-B14D-0BFDDF36C3A9}" type="pres">
      <dgm:prSet presAssocID="{67FE10C8-38D0-4477-8940-A808B0B070EB}" presName="vert1" presStyleCnt="0"/>
      <dgm:spPr/>
    </dgm:pt>
    <dgm:pt modelId="{6DF83E43-ABF4-411D-916D-D74D39D36D58}" type="pres">
      <dgm:prSet presAssocID="{2CEF6896-290F-4667-A979-33436897C27B}" presName="thickLine" presStyleLbl="alignNode1" presStyleIdx="2" presStyleCnt="5"/>
      <dgm:spPr/>
    </dgm:pt>
    <dgm:pt modelId="{B127B8CF-56EF-4641-B3B4-53A6EDA30AC0}" type="pres">
      <dgm:prSet presAssocID="{2CEF6896-290F-4667-A979-33436897C27B}" presName="horz1" presStyleCnt="0"/>
      <dgm:spPr/>
    </dgm:pt>
    <dgm:pt modelId="{AA061B62-D99F-49BC-BB4C-403035EACC43}" type="pres">
      <dgm:prSet presAssocID="{2CEF6896-290F-4667-A979-33436897C27B}" presName="tx1" presStyleLbl="revTx" presStyleIdx="2" presStyleCnt="5"/>
      <dgm:spPr/>
    </dgm:pt>
    <dgm:pt modelId="{346D998D-33F4-4337-9E0C-3F0B914096FB}" type="pres">
      <dgm:prSet presAssocID="{2CEF6896-290F-4667-A979-33436897C27B}" presName="vert1" presStyleCnt="0"/>
      <dgm:spPr/>
    </dgm:pt>
    <dgm:pt modelId="{A616EEBF-A60A-4903-AA8E-EAFF27E66813}" type="pres">
      <dgm:prSet presAssocID="{6BC0D9E1-3E71-4EAA-81CD-7723B3483A27}" presName="thickLine" presStyleLbl="alignNode1" presStyleIdx="3" presStyleCnt="5"/>
      <dgm:spPr/>
    </dgm:pt>
    <dgm:pt modelId="{925B0956-4C81-4636-8577-0267C0F4AF97}" type="pres">
      <dgm:prSet presAssocID="{6BC0D9E1-3E71-4EAA-81CD-7723B3483A27}" presName="horz1" presStyleCnt="0"/>
      <dgm:spPr/>
    </dgm:pt>
    <dgm:pt modelId="{B24B5BCC-DF06-455E-B8D8-CD635C7469B9}" type="pres">
      <dgm:prSet presAssocID="{6BC0D9E1-3E71-4EAA-81CD-7723B3483A27}" presName="tx1" presStyleLbl="revTx" presStyleIdx="3" presStyleCnt="5"/>
      <dgm:spPr/>
    </dgm:pt>
    <dgm:pt modelId="{1667A86F-A31E-4795-BB87-E874ED14CD9F}" type="pres">
      <dgm:prSet presAssocID="{6BC0D9E1-3E71-4EAA-81CD-7723B3483A27}" presName="vert1" presStyleCnt="0"/>
      <dgm:spPr/>
    </dgm:pt>
    <dgm:pt modelId="{EA9E8D6B-4E84-47F7-A9E2-335AC659EA68}" type="pres">
      <dgm:prSet presAssocID="{78D7B9B1-5FFF-4FAE-BF8D-87C745E5CE40}" presName="thickLine" presStyleLbl="alignNode1" presStyleIdx="4" presStyleCnt="5"/>
      <dgm:spPr/>
    </dgm:pt>
    <dgm:pt modelId="{5CABC326-BD89-4A35-A347-CC9DDD6F5DE1}" type="pres">
      <dgm:prSet presAssocID="{78D7B9B1-5FFF-4FAE-BF8D-87C745E5CE40}" presName="horz1" presStyleCnt="0"/>
      <dgm:spPr/>
    </dgm:pt>
    <dgm:pt modelId="{264D9B8A-3FE8-4DC9-AA79-B88CD908C287}" type="pres">
      <dgm:prSet presAssocID="{78D7B9B1-5FFF-4FAE-BF8D-87C745E5CE40}" presName="tx1" presStyleLbl="revTx" presStyleIdx="4" presStyleCnt="5"/>
      <dgm:spPr/>
    </dgm:pt>
    <dgm:pt modelId="{6B698459-3ADA-4D6D-82CC-64A6BD4CFD98}" type="pres">
      <dgm:prSet presAssocID="{78D7B9B1-5FFF-4FAE-BF8D-87C745E5CE40}" presName="vert1" presStyleCnt="0"/>
      <dgm:spPr/>
    </dgm:pt>
  </dgm:ptLst>
  <dgm:cxnLst>
    <dgm:cxn modelId="{09EED006-B377-4884-A1B9-FABD7FFDFE56}" type="presOf" srcId="{67FE10C8-38D0-4477-8940-A808B0B070EB}" destId="{A9B0169E-8276-41A9-AB57-15914B183E02}" srcOrd="0" destOrd="0" presId="urn:microsoft.com/office/officeart/2008/layout/LinedList"/>
    <dgm:cxn modelId="{6571260A-4ECA-4DB7-B57C-A51559B5A44B}" type="presOf" srcId="{6BC0D9E1-3E71-4EAA-81CD-7723B3483A27}" destId="{B24B5BCC-DF06-455E-B8D8-CD635C7469B9}" srcOrd="0" destOrd="0" presId="urn:microsoft.com/office/officeart/2008/layout/LinedList"/>
    <dgm:cxn modelId="{6D73A517-B642-490B-BC32-4EBF9AE63339}" type="presOf" srcId="{99A3EEE7-8D79-4DD4-BCB3-63C6C9B14D99}" destId="{E998DC6A-0047-4994-BA38-47649DAD7B1A}" srcOrd="0" destOrd="0" presId="urn:microsoft.com/office/officeart/2008/layout/LinedList"/>
    <dgm:cxn modelId="{EA22E62E-F1A8-4098-9A56-15D96018B05B}" srcId="{EE7C8845-0AE0-4FC8-BAD9-433168EDFD2B}" destId="{6BC0D9E1-3E71-4EAA-81CD-7723B3483A27}" srcOrd="3" destOrd="0" parTransId="{5867D25F-6B33-4C0E-A901-FD41626AAEC7}" sibTransId="{84B7A68B-B583-433F-BD8C-44B0695A269F}"/>
    <dgm:cxn modelId="{C70CEC3D-EB48-4EA4-82BB-F2A4F9B8B0E9}" srcId="{EE7C8845-0AE0-4FC8-BAD9-433168EDFD2B}" destId="{67FE10C8-38D0-4477-8940-A808B0B070EB}" srcOrd="1" destOrd="0" parTransId="{BFE31266-8BC1-443A-B99E-8859D0144B4B}" sibTransId="{981F1587-DF97-4E0C-AF6B-3CD23457E187}"/>
    <dgm:cxn modelId="{8DFE176D-E737-4AD0-9143-10AAA8B3F91E}" srcId="{EE7C8845-0AE0-4FC8-BAD9-433168EDFD2B}" destId="{2CEF6896-290F-4667-A979-33436897C27B}" srcOrd="2" destOrd="0" parTransId="{ED86CF3A-4B6D-4A8D-887B-75C09735C689}" sibTransId="{AB8C5C1B-8950-4FE9-8A04-15F70070A8BC}"/>
    <dgm:cxn modelId="{783C2A99-AC4E-4876-B27A-BD09C1B5C4AF}" type="presOf" srcId="{2CEF6896-290F-4667-A979-33436897C27B}" destId="{AA061B62-D99F-49BC-BB4C-403035EACC43}" srcOrd="0" destOrd="0" presId="urn:microsoft.com/office/officeart/2008/layout/LinedList"/>
    <dgm:cxn modelId="{F150EBA7-4357-44EE-A01B-7B3169BAB04F}" type="presOf" srcId="{EE7C8845-0AE0-4FC8-BAD9-433168EDFD2B}" destId="{676876AA-B082-4D9D-AE48-8CB2D3C89213}" srcOrd="0" destOrd="0" presId="urn:microsoft.com/office/officeart/2008/layout/LinedList"/>
    <dgm:cxn modelId="{E5972BCC-C32E-4B80-B22A-BA9871A1A223}" type="presOf" srcId="{78D7B9B1-5FFF-4FAE-BF8D-87C745E5CE40}" destId="{264D9B8A-3FE8-4DC9-AA79-B88CD908C287}" srcOrd="0" destOrd="0" presId="urn:microsoft.com/office/officeart/2008/layout/LinedList"/>
    <dgm:cxn modelId="{C9F90CE2-2805-4D09-8958-98C2F2A5DBD7}" srcId="{EE7C8845-0AE0-4FC8-BAD9-433168EDFD2B}" destId="{78D7B9B1-5FFF-4FAE-BF8D-87C745E5CE40}" srcOrd="4" destOrd="0" parTransId="{8399592B-B4F8-4FAB-8641-1F561B0D9D27}" sibTransId="{C6720857-535C-4C79-9171-B5B417DB801C}"/>
    <dgm:cxn modelId="{65B1D9F7-29EE-4B6B-A95D-7CEA4C3D4374}" srcId="{EE7C8845-0AE0-4FC8-BAD9-433168EDFD2B}" destId="{99A3EEE7-8D79-4DD4-BCB3-63C6C9B14D99}" srcOrd="0" destOrd="0" parTransId="{0EF37A2E-064A-4FEE-AE8A-A9323AD29D38}" sibTransId="{B7AD0162-BF64-4E22-89FE-D522ABE26EDC}"/>
    <dgm:cxn modelId="{8FF342DD-56DF-496B-8160-8357984C6C55}" type="presParOf" srcId="{676876AA-B082-4D9D-AE48-8CB2D3C89213}" destId="{ED7B124D-302A-4150-BAC1-94E54DD2CA1F}" srcOrd="0" destOrd="0" presId="urn:microsoft.com/office/officeart/2008/layout/LinedList"/>
    <dgm:cxn modelId="{E392AC1B-1D25-451D-9DED-9B5BAFD523B0}" type="presParOf" srcId="{676876AA-B082-4D9D-AE48-8CB2D3C89213}" destId="{C4F7F336-B616-4903-A782-2DB6FC8C4380}" srcOrd="1" destOrd="0" presId="urn:microsoft.com/office/officeart/2008/layout/LinedList"/>
    <dgm:cxn modelId="{CDF36FB3-DEFD-4BB1-810A-983A549858CA}" type="presParOf" srcId="{C4F7F336-B616-4903-A782-2DB6FC8C4380}" destId="{E998DC6A-0047-4994-BA38-47649DAD7B1A}" srcOrd="0" destOrd="0" presId="urn:microsoft.com/office/officeart/2008/layout/LinedList"/>
    <dgm:cxn modelId="{DF6CB3B9-2549-467C-8F17-FFE991DBBE6D}" type="presParOf" srcId="{C4F7F336-B616-4903-A782-2DB6FC8C4380}" destId="{33591E21-08FA-42D2-A410-5BDD608B4CAB}" srcOrd="1" destOrd="0" presId="urn:microsoft.com/office/officeart/2008/layout/LinedList"/>
    <dgm:cxn modelId="{3F00DD21-BC86-4DC8-AFED-C2F07BA92012}" type="presParOf" srcId="{676876AA-B082-4D9D-AE48-8CB2D3C89213}" destId="{82772BAF-2AB6-49AC-88E6-CAA5D9EE9BE6}" srcOrd="2" destOrd="0" presId="urn:microsoft.com/office/officeart/2008/layout/LinedList"/>
    <dgm:cxn modelId="{EEAFC097-926F-411B-9787-397F10EACBD2}" type="presParOf" srcId="{676876AA-B082-4D9D-AE48-8CB2D3C89213}" destId="{EEE21585-4E0D-4321-89A1-C774FC5A2E42}" srcOrd="3" destOrd="0" presId="urn:microsoft.com/office/officeart/2008/layout/LinedList"/>
    <dgm:cxn modelId="{1070CCB9-83C6-4608-8BCE-B97718E2EC59}" type="presParOf" srcId="{EEE21585-4E0D-4321-89A1-C774FC5A2E42}" destId="{A9B0169E-8276-41A9-AB57-15914B183E02}" srcOrd="0" destOrd="0" presId="urn:microsoft.com/office/officeart/2008/layout/LinedList"/>
    <dgm:cxn modelId="{77E18700-C736-4066-B579-04B37593CC3A}" type="presParOf" srcId="{EEE21585-4E0D-4321-89A1-C774FC5A2E42}" destId="{1B468CF5-4858-487B-B14D-0BFDDF36C3A9}" srcOrd="1" destOrd="0" presId="urn:microsoft.com/office/officeart/2008/layout/LinedList"/>
    <dgm:cxn modelId="{E719F1FE-3017-4C72-B20F-A6EBB31D48F6}" type="presParOf" srcId="{676876AA-B082-4D9D-AE48-8CB2D3C89213}" destId="{6DF83E43-ABF4-411D-916D-D74D39D36D58}" srcOrd="4" destOrd="0" presId="urn:microsoft.com/office/officeart/2008/layout/LinedList"/>
    <dgm:cxn modelId="{CD89E43E-1D90-4D82-8D86-C0032C7D017E}" type="presParOf" srcId="{676876AA-B082-4D9D-AE48-8CB2D3C89213}" destId="{B127B8CF-56EF-4641-B3B4-53A6EDA30AC0}" srcOrd="5" destOrd="0" presId="urn:microsoft.com/office/officeart/2008/layout/LinedList"/>
    <dgm:cxn modelId="{E6E52528-36B9-4A1D-A8AD-E2FB2E62A8F8}" type="presParOf" srcId="{B127B8CF-56EF-4641-B3B4-53A6EDA30AC0}" destId="{AA061B62-D99F-49BC-BB4C-403035EACC43}" srcOrd="0" destOrd="0" presId="urn:microsoft.com/office/officeart/2008/layout/LinedList"/>
    <dgm:cxn modelId="{F2DEFADD-AAC9-4C4A-BE69-2E638368DAB8}" type="presParOf" srcId="{B127B8CF-56EF-4641-B3B4-53A6EDA30AC0}" destId="{346D998D-33F4-4337-9E0C-3F0B914096FB}" srcOrd="1" destOrd="0" presId="urn:microsoft.com/office/officeart/2008/layout/LinedList"/>
    <dgm:cxn modelId="{B455770F-989D-4DA6-87CB-34D0E79F8217}" type="presParOf" srcId="{676876AA-B082-4D9D-AE48-8CB2D3C89213}" destId="{A616EEBF-A60A-4903-AA8E-EAFF27E66813}" srcOrd="6" destOrd="0" presId="urn:microsoft.com/office/officeart/2008/layout/LinedList"/>
    <dgm:cxn modelId="{AF5F3E1C-1D1D-454D-8574-8C6C568070A0}" type="presParOf" srcId="{676876AA-B082-4D9D-AE48-8CB2D3C89213}" destId="{925B0956-4C81-4636-8577-0267C0F4AF97}" srcOrd="7" destOrd="0" presId="urn:microsoft.com/office/officeart/2008/layout/LinedList"/>
    <dgm:cxn modelId="{E92AF732-8CAE-4F62-8B5D-A484C7EBA732}" type="presParOf" srcId="{925B0956-4C81-4636-8577-0267C0F4AF97}" destId="{B24B5BCC-DF06-455E-B8D8-CD635C7469B9}" srcOrd="0" destOrd="0" presId="urn:microsoft.com/office/officeart/2008/layout/LinedList"/>
    <dgm:cxn modelId="{417E952E-54AB-44AE-B517-D89A9C0E5EEF}" type="presParOf" srcId="{925B0956-4C81-4636-8577-0267C0F4AF97}" destId="{1667A86F-A31E-4795-BB87-E874ED14CD9F}" srcOrd="1" destOrd="0" presId="urn:microsoft.com/office/officeart/2008/layout/LinedList"/>
    <dgm:cxn modelId="{1DCACCB2-0D0E-4CB3-9F4E-8D7101FA64E9}" type="presParOf" srcId="{676876AA-B082-4D9D-AE48-8CB2D3C89213}" destId="{EA9E8D6B-4E84-47F7-A9E2-335AC659EA68}" srcOrd="8" destOrd="0" presId="urn:microsoft.com/office/officeart/2008/layout/LinedList"/>
    <dgm:cxn modelId="{41385129-F225-4EBB-84E1-07A1689184EB}" type="presParOf" srcId="{676876AA-B082-4D9D-AE48-8CB2D3C89213}" destId="{5CABC326-BD89-4A35-A347-CC9DDD6F5DE1}" srcOrd="9" destOrd="0" presId="urn:microsoft.com/office/officeart/2008/layout/LinedList"/>
    <dgm:cxn modelId="{767BB91F-F456-496B-BAEE-33E67ACEEC93}" type="presParOf" srcId="{5CABC326-BD89-4A35-A347-CC9DDD6F5DE1}" destId="{264D9B8A-3FE8-4DC9-AA79-B88CD908C287}" srcOrd="0" destOrd="0" presId="urn:microsoft.com/office/officeart/2008/layout/LinedList"/>
    <dgm:cxn modelId="{4BAEA187-F579-436F-8F7C-A25395912C6E}" type="presParOf" srcId="{5CABC326-BD89-4A35-A347-CC9DDD6F5DE1}" destId="{6B698459-3ADA-4D6D-82CC-64A6BD4CFD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E7C8845-0AE0-4FC8-BAD9-433168EDFD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9A3EEE7-8D79-4DD4-BCB3-63C6C9B14D99}">
      <dgm:prSet/>
      <dgm:spPr/>
      <dgm:t>
        <a:bodyPr/>
        <a:lstStyle/>
        <a:p>
          <a:r>
            <a:rPr lang="en-US" noProof="0" dirty="0"/>
            <a:t>Breve </a:t>
          </a:r>
          <a:r>
            <a:rPr lang="en-US" noProof="0" dirty="0" err="1"/>
            <a:t>repaso</a:t>
          </a:r>
          <a:r>
            <a:rPr lang="en-US" noProof="0" dirty="0"/>
            <a:t> de </a:t>
          </a:r>
          <a:r>
            <a:rPr lang="en-US" noProof="0" dirty="0" err="1"/>
            <a:t>Leyes</a:t>
          </a:r>
          <a:r>
            <a:rPr lang="en-US" noProof="0" dirty="0"/>
            <a:t> de la </a:t>
          </a:r>
          <a:r>
            <a:rPr lang="en-US" noProof="0" dirty="0" err="1"/>
            <a:t>naturaleza</a:t>
          </a:r>
          <a:endParaRPr lang="en-US" noProof="0" dirty="0"/>
        </a:p>
      </dgm:t>
    </dgm:pt>
    <dgm:pt modelId="{0EF37A2E-064A-4FEE-AE8A-A9323AD29D38}" type="parTrans" cxnId="{65B1D9F7-29EE-4B6B-A95D-7CEA4C3D4374}">
      <dgm:prSet/>
      <dgm:spPr/>
      <dgm:t>
        <a:bodyPr/>
        <a:lstStyle/>
        <a:p>
          <a:endParaRPr lang="en-US" noProof="0" dirty="0"/>
        </a:p>
      </dgm:t>
    </dgm:pt>
    <dgm:pt modelId="{B7AD0162-BF64-4E22-89FE-D522ABE26EDC}" type="sibTrans" cxnId="{65B1D9F7-29EE-4B6B-A95D-7CEA4C3D4374}">
      <dgm:prSet/>
      <dgm:spPr/>
      <dgm:t>
        <a:bodyPr/>
        <a:lstStyle/>
        <a:p>
          <a:endParaRPr lang="en-US" noProof="0" dirty="0"/>
        </a:p>
      </dgm:t>
    </dgm:pt>
    <dgm:pt modelId="{67FE10C8-38D0-4477-8940-A808B0B070EB}">
      <dgm:prSet/>
      <dgm:spPr/>
      <dgm:t>
        <a:bodyPr/>
        <a:lstStyle/>
        <a:p>
          <a:r>
            <a:rPr lang="en-US" noProof="0" dirty="0"/>
            <a:t>No </a:t>
          </a:r>
          <a:r>
            <a:rPr lang="en-US" noProof="0" dirty="0" err="1"/>
            <a:t>localidad</a:t>
          </a:r>
          <a:r>
            <a:rPr lang="en-US" noProof="0" dirty="0"/>
            <a:t> </a:t>
          </a:r>
          <a:r>
            <a:rPr lang="en-US" noProof="0" dirty="0" err="1"/>
            <a:t>en</a:t>
          </a:r>
          <a:r>
            <a:rPr lang="en-US" noProof="0" dirty="0"/>
            <a:t> </a:t>
          </a:r>
          <a:r>
            <a:rPr lang="en-US" noProof="0" dirty="0" err="1"/>
            <a:t>mecánica</a:t>
          </a:r>
          <a:r>
            <a:rPr lang="en-US" noProof="0" dirty="0"/>
            <a:t> </a:t>
          </a:r>
          <a:r>
            <a:rPr lang="en-US" noProof="0" dirty="0" err="1"/>
            <a:t>cuántica</a:t>
          </a:r>
          <a:endParaRPr lang="en-US" noProof="0" dirty="0"/>
        </a:p>
      </dgm:t>
    </dgm:pt>
    <dgm:pt modelId="{BFE31266-8BC1-443A-B99E-8859D0144B4B}" type="parTrans" cxnId="{C70CEC3D-EB48-4EA4-82BB-F2A4F9B8B0E9}">
      <dgm:prSet/>
      <dgm:spPr/>
      <dgm:t>
        <a:bodyPr/>
        <a:lstStyle/>
        <a:p>
          <a:endParaRPr lang="en-US" noProof="0" dirty="0"/>
        </a:p>
      </dgm:t>
    </dgm:pt>
    <dgm:pt modelId="{981F1587-DF97-4E0C-AF6B-3CD23457E187}" type="sibTrans" cxnId="{C70CEC3D-EB48-4EA4-82BB-F2A4F9B8B0E9}">
      <dgm:prSet/>
      <dgm:spPr/>
      <dgm:t>
        <a:bodyPr/>
        <a:lstStyle/>
        <a:p>
          <a:endParaRPr lang="en-US" noProof="0" dirty="0"/>
        </a:p>
      </dgm:t>
    </dgm:pt>
    <dgm:pt modelId="{2CEF6896-290F-4667-A979-33436897C27B}">
      <dgm:prSet/>
      <dgm:spPr/>
      <dgm:t>
        <a:bodyPr/>
        <a:lstStyle/>
        <a:p>
          <a:r>
            <a:rPr lang="en-US" noProof="0" dirty="0" err="1"/>
            <a:t>Interpretando</a:t>
          </a:r>
          <a:r>
            <a:rPr lang="en-US" noProof="0" dirty="0"/>
            <a:t> la non-</a:t>
          </a:r>
          <a:r>
            <a:rPr lang="en-US" noProof="0" dirty="0" err="1"/>
            <a:t>localidad</a:t>
          </a:r>
          <a:endParaRPr lang="en-US" noProof="0" dirty="0"/>
        </a:p>
      </dgm:t>
    </dgm:pt>
    <dgm:pt modelId="{ED86CF3A-4B6D-4A8D-887B-75C09735C689}" type="parTrans" cxnId="{8DFE176D-E737-4AD0-9143-10AAA8B3F91E}">
      <dgm:prSet/>
      <dgm:spPr/>
      <dgm:t>
        <a:bodyPr/>
        <a:lstStyle/>
        <a:p>
          <a:endParaRPr lang="en-US" noProof="0" dirty="0"/>
        </a:p>
      </dgm:t>
    </dgm:pt>
    <dgm:pt modelId="{AB8C5C1B-8950-4FE9-8A04-15F70070A8BC}" type="sibTrans" cxnId="{8DFE176D-E737-4AD0-9143-10AAA8B3F91E}">
      <dgm:prSet/>
      <dgm:spPr/>
      <dgm:t>
        <a:bodyPr/>
        <a:lstStyle/>
        <a:p>
          <a:endParaRPr lang="en-US" noProof="0" dirty="0"/>
        </a:p>
      </dgm:t>
    </dgm:pt>
    <dgm:pt modelId="{6BC0D9E1-3E71-4EAA-81CD-7723B3483A27}">
      <dgm:prSet/>
      <dgm:spPr/>
      <dgm:t>
        <a:bodyPr/>
        <a:lstStyle/>
        <a:p>
          <a:r>
            <a:rPr lang="en-US" noProof="0" dirty="0" err="1"/>
            <a:t>Interacciones</a:t>
          </a:r>
          <a:r>
            <a:rPr lang="en-US" noProof="0" dirty="0"/>
            <a:t> locales </a:t>
          </a:r>
          <a:r>
            <a:rPr lang="en-US" noProof="0" dirty="0" err="1"/>
            <a:t>en</a:t>
          </a:r>
          <a:r>
            <a:rPr lang="en-US" noProof="0" dirty="0"/>
            <a:t> QM </a:t>
          </a:r>
          <a:r>
            <a:rPr lang="en-US" noProof="0" dirty="0" err="1"/>
            <a:t>como</a:t>
          </a:r>
          <a:r>
            <a:rPr lang="en-US" noProof="0" dirty="0"/>
            <a:t> base para </a:t>
          </a:r>
          <a:r>
            <a:rPr lang="en-US" noProof="0" dirty="0" err="1"/>
            <a:t>disposiciones</a:t>
          </a:r>
          <a:endParaRPr lang="en-US" noProof="0" dirty="0"/>
        </a:p>
      </dgm:t>
    </dgm:pt>
    <dgm:pt modelId="{5867D25F-6B33-4C0E-A901-FD41626AAEC7}" type="parTrans" cxnId="{EA22E62E-F1A8-4098-9A56-15D96018B05B}">
      <dgm:prSet/>
      <dgm:spPr/>
      <dgm:t>
        <a:bodyPr/>
        <a:lstStyle/>
        <a:p>
          <a:endParaRPr lang="en-US" noProof="0" dirty="0"/>
        </a:p>
      </dgm:t>
    </dgm:pt>
    <dgm:pt modelId="{84B7A68B-B583-433F-BD8C-44B0695A269F}" type="sibTrans" cxnId="{EA22E62E-F1A8-4098-9A56-15D96018B05B}">
      <dgm:prSet/>
      <dgm:spPr/>
      <dgm:t>
        <a:bodyPr/>
        <a:lstStyle/>
        <a:p>
          <a:endParaRPr lang="en-US" noProof="0" dirty="0"/>
        </a:p>
      </dgm:t>
    </dgm:pt>
    <dgm:pt modelId="{78D7B9B1-5FFF-4FAE-BF8D-87C745E5CE40}">
      <dgm:prSet/>
      <dgm:spPr/>
      <dgm:t>
        <a:bodyPr/>
        <a:lstStyle/>
        <a:p>
          <a:r>
            <a:rPr lang="en-US" b="1" noProof="0" dirty="0" err="1"/>
            <a:t>Cuadrando</a:t>
          </a:r>
          <a:r>
            <a:rPr lang="en-US" b="1" noProof="0" dirty="0"/>
            <a:t> </a:t>
          </a:r>
          <a:r>
            <a:rPr lang="en-US" b="1" noProof="0" dirty="0" err="1"/>
            <a:t>el</a:t>
          </a:r>
          <a:r>
            <a:rPr lang="en-US" b="1" noProof="0" dirty="0"/>
            <a:t> </a:t>
          </a:r>
          <a:r>
            <a:rPr lang="en-US" b="1" noProof="0" dirty="0" err="1"/>
            <a:t>círculo</a:t>
          </a:r>
          <a:r>
            <a:rPr lang="en-US" b="1" noProof="0" dirty="0"/>
            <a:t> no-local</a:t>
          </a:r>
        </a:p>
      </dgm:t>
    </dgm:pt>
    <dgm:pt modelId="{8399592B-B4F8-4FAB-8641-1F561B0D9D27}" type="parTrans" cxnId="{C9F90CE2-2805-4D09-8958-98C2F2A5DBD7}">
      <dgm:prSet/>
      <dgm:spPr/>
      <dgm:t>
        <a:bodyPr/>
        <a:lstStyle/>
        <a:p>
          <a:endParaRPr lang="en-US" noProof="0" dirty="0"/>
        </a:p>
      </dgm:t>
    </dgm:pt>
    <dgm:pt modelId="{C6720857-535C-4C79-9171-B5B417DB801C}" type="sibTrans" cxnId="{C9F90CE2-2805-4D09-8958-98C2F2A5DBD7}">
      <dgm:prSet/>
      <dgm:spPr/>
      <dgm:t>
        <a:bodyPr/>
        <a:lstStyle/>
        <a:p>
          <a:endParaRPr lang="en-US" noProof="0" dirty="0"/>
        </a:p>
      </dgm:t>
    </dgm:pt>
    <dgm:pt modelId="{676876AA-B082-4D9D-AE48-8CB2D3C89213}" type="pres">
      <dgm:prSet presAssocID="{EE7C8845-0AE0-4FC8-BAD9-433168EDFD2B}" presName="vert0" presStyleCnt="0">
        <dgm:presLayoutVars>
          <dgm:dir/>
          <dgm:animOne val="branch"/>
          <dgm:animLvl val="lvl"/>
        </dgm:presLayoutVars>
      </dgm:prSet>
      <dgm:spPr/>
    </dgm:pt>
    <dgm:pt modelId="{ED7B124D-302A-4150-BAC1-94E54DD2CA1F}" type="pres">
      <dgm:prSet presAssocID="{99A3EEE7-8D79-4DD4-BCB3-63C6C9B14D99}" presName="thickLine" presStyleLbl="alignNode1" presStyleIdx="0" presStyleCnt="5"/>
      <dgm:spPr/>
    </dgm:pt>
    <dgm:pt modelId="{C4F7F336-B616-4903-A782-2DB6FC8C4380}" type="pres">
      <dgm:prSet presAssocID="{99A3EEE7-8D79-4DD4-BCB3-63C6C9B14D99}" presName="horz1" presStyleCnt="0"/>
      <dgm:spPr/>
    </dgm:pt>
    <dgm:pt modelId="{E998DC6A-0047-4994-BA38-47649DAD7B1A}" type="pres">
      <dgm:prSet presAssocID="{99A3EEE7-8D79-4DD4-BCB3-63C6C9B14D99}" presName="tx1" presStyleLbl="revTx" presStyleIdx="0" presStyleCnt="5"/>
      <dgm:spPr/>
    </dgm:pt>
    <dgm:pt modelId="{33591E21-08FA-42D2-A410-5BDD608B4CAB}" type="pres">
      <dgm:prSet presAssocID="{99A3EEE7-8D79-4DD4-BCB3-63C6C9B14D99}" presName="vert1" presStyleCnt="0"/>
      <dgm:spPr/>
    </dgm:pt>
    <dgm:pt modelId="{82772BAF-2AB6-49AC-88E6-CAA5D9EE9BE6}" type="pres">
      <dgm:prSet presAssocID="{67FE10C8-38D0-4477-8940-A808B0B070EB}" presName="thickLine" presStyleLbl="alignNode1" presStyleIdx="1" presStyleCnt="5"/>
      <dgm:spPr/>
    </dgm:pt>
    <dgm:pt modelId="{EEE21585-4E0D-4321-89A1-C774FC5A2E42}" type="pres">
      <dgm:prSet presAssocID="{67FE10C8-38D0-4477-8940-A808B0B070EB}" presName="horz1" presStyleCnt="0"/>
      <dgm:spPr/>
    </dgm:pt>
    <dgm:pt modelId="{A9B0169E-8276-41A9-AB57-15914B183E02}" type="pres">
      <dgm:prSet presAssocID="{67FE10C8-38D0-4477-8940-A808B0B070EB}" presName="tx1" presStyleLbl="revTx" presStyleIdx="1" presStyleCnt="5"/>
      <dgm:spPr/>
    </dgm:pt>
    <dgm:pt modelId="{1B468CF5-4858-487B-B14D-0BFDDF36C3A9}" type="pres">
      <dgm:prSet presAssocID="{67FE10C8-38D0-4477-8940-A808B0B070EB}" presName="vert1" presStyleCnt="0"/>
      <dgm:spPr/>
    </dgm:pt>
    <dgm:pt modelId="{6DF83E43-ABF4-411D-916D-D74D39D36D58}" type="pres">
      <dgm:prSet presAssocID="{2CEF6896-290F-4667-A979-33436897C27B}" presName="thickLine" presStyleLbl="alignNode1" presStyleIdx="2" presStyleCnt="5"/>
      <dgm:spPr/>
    </dgm:pt>
    <dgm:pt modelId="{B127B8CF-56EF-4641-B3B4-53A6EDA30AC0}" type="pres">
      <dgm:prSet presAssocID="{2CEF6896-290F-4667-A979-33436897C27B}" presName="horz1" presStyleCnt="0"/>
      <dgm:spPr/>
    </dgm:pt>
    <dgm:pt modelId="{AA061B62-D99F-49BC-BB4C-403035EACC43}" type="pres">
      <dgm:prSet presAssocID="{2CEF6896-290F-4667-A979-33436897C27B}" presName="tx1" presStyleLbl="revTx" presStyleIdx="2" presStyleCnt="5"/>
      <dgm:spPr/>
    </dgm:pt>
    <dgm:pt modelId="{346D998D-33F4-4337-9E0C-3F0B914096FB}" type="pres">
      <dgm:prSet presAssocID="{2CEF6896-290F-4667-A979-33436897C27B}" presName="vert1" presStyleCnt="0"/>
      <dgm:spPr/>
    </dgm:pt>
    <dgm:pt modelId="{A616EEBF-A60A-4903-AA8E-EAFF27E66813}" type="pres">
      <dgm:prSet presAssocID="{6BC0D9E1-3E71-4EAA-81CD-7723B3483A27}" presName="thickLine" presStyleLbl="alignNode1" presStyleIdx="3" presStyleCnt="5"/>
      <dgm:spPr/>
    </dgm:pt>
    <dgm:pt modelId="{925B0956-4C81-4636-8577-0267C0F4AF97}" type="pres">
      <dgm:prSet presAssocID="{6BC0D9E1-3E71-4EAA-81CD-7723B3483A27}" presName="horz1" presStyleCnt="0"/>
      <dgm:spPr/>
    </dgm:pt>
    <dgm:pt modelId="{B24B5BCC-DF06-455E-B8D8-CD635C7469B9}" type="pres">
      <dgm:prSet presAssocID="{6BC0D9E1-3E71-4EAA-81CD-7723B3483A27}" presName="tx1" presStyleLbl="revTx" presStyleIdx="3" presStyleCnt="5"/>
      <dgm:spPr/>
    </dgm:pt>
    <dgm:pt modelId="{1667A86F-A31E-4795-BB87-E874ED14CD9F}" type="pres">
      <dgm:prSet presAssocID="{6BC0D9E1-3E71-4EAA-81CD-7723B3483A27}" presName="vert1" presStyleCnt="0"/>
      <dgm:spPr/>
    </dgm:pt>
    <dgm:pt modelId="{EA9E8D6B-4E84-47F7-A9E2-335AC659EA68}" type="pres">
      <dgm:prSet presAssocID="{78D7B9B1-5FFF-4FAE-BF8D-87C745E5CE40}" presName="thickLine" presStyleLbl="alignNode1" presStyleIdx="4" presStyleCnt="5"/>
      <dgm:spPr/>
    </dgm:pt>
    <dgm:pt modelId="{5CABC326-BD89-4A35-A347-CC9DDD6F5DE1}" type="pres">
      <dgm:prSet presAssocID="{78D7B9B1-5FFF-4FAE-BF8D-87C745E5CE40}" presName="horz1" presStyleCnt="0"/>
      <dgm:spPr/>
    </dgm:pt>
    <dgm:pt modelId="{264D9B8A-3FE8-4DC9-AA79-B88CD908C287}" type="pres">
      <dgm:prSet presAssocID="{78D7B9B1-5FFF-4FAE-BF8D-87C745E5CE40}" presName="tx1" presStyleLbl="revTx" presStyleIdx="4" presStyleCnt="5"/>
      <dgm:spPr/>
    </dgm:pt>
    <dgm:pt modelId="{6B698459-3ADA-4D6D-82CC-64A6BD4CFD98}" type="pres">
      <dgm:prSet presAssocID="{78D7B9B1-5FFF-4FAE-BF8D-87C745E5CE40}" presName="vert1" presStyleCnt="0"/>
      <dgm:spPr/>
    </dgm:pt>
  </dgm:ptLst>
  <dgm:cxnLst>
    <dgm:cxn modelId="{09EED006-B377-4884-A1B9-FABD7FFDFE56}" type="presOf" srcId="{67FE10C8-38D0-4477-8940-A808B0B070EB}" destId="{A9B0169E-8276-41A9-AB57-15914B183E02}" srcOrd="0" destOrd="0" presId="urn:microsoft.com/office/officeart/2008/layout/LinedList"/>
    <dgm:cxn modelId="{6571260A-4ECA-4DB7-B57C-A51559B5A44B}" type="presOf" srcId="{6BC0D9E1-3E71-4EAA-81CD-7723B3483A27}" destId="{B24B5BCC-DF06-455E-B8D8-CD635C7469B9}" srcOrd="0" destOrd="0" presId="urn:microsoft.com/office/officeart/2008/layout/LinedList"/>
    <dgm:cxn modelId="{6D73A517-B642-490B-BC32-4EBF9AE63339}" type="presOf" srcId="{99A3EEE7-8D79-4DD4-BCB3-63C6C9B14D99}" destId="{E998DC6A-0047-4994-BA38-47649DAD7B1A}" srcOrd="0" destOrd="0" presId="urn:microsoft.com/office/officeart/2008/layout/LinedList"/>
    <dgm:cxn modelId="{EA22E62E-F1A8-4098-9A56-15D96018B05B}" srcId="{EE7C8845-0AE0-4FC8-BAD9-433168EDFD2B}" destId="{6BC0D9E1-3E71-4EAA-81CD-7723B3483A27}" srcOrd="3" destOrd="0" parTransId="{5867D25F-6B33-4C0E-A901-FD41626AAEC7}" sibTransId="{84B7A68B-B583-433F-BD8C-44B0695A269F}"/>
    <dgm:cxn modelId="{C70CEC3D-EB48-4EA4-82BB-F2A4F9B8B0E9}" srcId="{EE7C8845-0AE0-4FC8-BAD9-433168EDFD2B}" destId="{67FE10C8-38D0-4477-8940-A808B0B070EB}" srcOrd="1" destOrd="0" parTransId="{BFE31266-8BC1-443A-B99E-8859D0144B4B}" sibTransId="{981F1587-DF97-4E0C-AF6B-3CD23457E187}"/>
    <dgm:cxn modelId="{8DFE176D-E737-4AD0-9143-10AAA8B3F91E}" srcId="{EE7C8845-0AE0-4FC8-BAD9-433168EDFD2B}" destId="{2CEF6896-290F-4667-A979-33436897C27B}" srcOrd="2" destOrd="0" parTransId="{ED86CF3A-4B6D-4A8D-887B-75C09735C689}" sibTransId="{AB8C5C1B-8950-4FE9-8A04-15F70070A8BC}"/>
    <dgm:cxn modelId="{783C2A99-AC4E-4876-B27A-BD09C1B5C4AF}" type="presOf" srcId="{2CEF6896-290F-4667-A979-33436897C27B}" destId="{AA061B62-D99F-49BC-BB4C-403035EACC43}" srcOrd="0" destOrd="0" presId="urn:microsoft.com/office/officeart/2008/layout/LinedList"/>
    <dgm:cxn modelId="{F150EBA7-4357-44EE-A01B-7B3169BAB04F}" type="presOf" srcId="{EE7C8845-0AE0-4FC8-BAD9-433168EDFD2B}" destId="{676876AA-B082-4D9D-AE48-8CB2D3C89213}" srcOrd="0" destOrd="0" presId="urn:microsoft.com/office/officeart/2008/layout/LinedList"/>
    <dgm:cxn modelId="{E5972BCC-C32E-4B80-B22A-BA9871A1A223}" type="presOf" srcId="{78D7B9B1-5FFF-4FAE-BF8D-87C745E5CE40}" destId="{264D9B8A-3FE8-4DC9-AA79-B88CD908C287}" srcOrd="0" destOrd="0" presId="urn:microsoft.com/office/officeart/2008/layout/LinedList"/>
    <dgm:cxn modelId="{C9F90CE2-2805-4D09-8958-98C2F2A5DBD7}" srcId="{EE7C8845-0AE0-4FC8-BAD9-433168EDFD2B}" destId="{78D7B9B1-5FFF-4FAE-BF8D-87C745E5CE40}" srcOrd="4" destOrd="0" parTransId="{8399592B-B4F8-4FAB-8641-1F561B0D9D27}" sibTransId="{C6720857-535C-4C79-9171-B5B417DB801C}"/>
    <dgm:cxn modelId="{65B1D9F7-29EE-4B6B-A95D-7CEA4C3D4374}" srcId="{EE7C8845-0AE0-4FC8-BAD9-433168EDFD2B}" destId="{99A3EEE7-8D79-4DD4-BCB3-63C6C9B14D99}" srcOrd="0" destOrd="0" parTransId="{0EF37A2E-064A-4FEE-AE8A-A9323AD29D38}" sibTransId="{B7AD0162-BF64-4E22-89FE-D522ABE26EDC}"/>
    <dgm:cxn modelId="{8FF342DD-56DF-496B-8160-8357984C6C55}" type="presParOf" srcId="{676876AA-B082-4D9D-AE48-8CB2D3C89213}" destId="{ED7B124D-302A-4150-BAC1-94E54DD2CA1F}" srcOrd="0" destOrd="0" presId="urn:microsoft.com/office/officeart/2008/layout/LinedList"/>
    <dgm:cxn modelId="{E392AC1B-1D25-451D-9DED-9B5BAFD523B0}" type="presParOf" srcId="{676876AA-B082-4D9D-AE48-8CB2D3C89213}" destId="{C4F7F336-B616-4903-A782-2DB6FC8C4380}" srcOrd="1" destOrd="0" presId="urn:microsoft.com/office/officeart/2008/layout/LinedList"/>
    <dgm:cxn modelId="{CDF36FB3-DEFD-4BB1-810A-983A549858CA}" type="presParOf" srcId="{C4F7F336-B616-4903-A782-2DB6FC8C4380}" destId="{E998DC6A-0047-4994-BA38-47649DAD7B1A}" srcOrd="0" destOrd="0" presId="urn:microsoft.com/office/officeart/2008/layout/LinedList"/>
    <dgm:cxn modelId="{DF6CB3B9-2549-467C-8F17-FFE991DBBE6D}" type="presParOf" srcId="{C4F7F336-B616-4903-A782-2DB6FC8C4380}" destId="{33591E21-08FA-42D2-A410-5BDD608B4CAB}" srcOrd="1" destOrd="0" presId="urn:microsoft.com/office/officeart/2008/layout/LinedList"/>
    <dgm:cxn modelId="{3F00DD21-BC86-4DC8-AFED-C2F07BA92012}" type="presParOf" srcId="{676876AA-B082-4D9D-AE48-8CB2D3C89213}" destId="{82772BAF-2AB6-49AC-88E6-CAA5D9EE9BE6}" srcOrd="2" destOrd="0" presId="urn:microsoft.com/office/officeart/2008/layout/LinedList"/>
    <dgm:cxn modelId="{EEAFC097-926F-411B-9787-397F10EACBD2}" type="presParOf" srcId="{676876AA-B082-4D9D-AE48-8CB2D3C89213}" destId="{EEE21585-4E0D-4321-89A1-C774FC5A2E42}" srcOrd="3" destOrd="0" presId="urn:microsoft.com/office/officeart/2008/layout/LinedList"/>
    <dgm:cxn modelId="{1070CCB9-83C6-4608-8BCE-B97718E2EC59}" type="presParOf" srcId="{EEE21585-4E0D-4321-89A1-C774FC5A2E42}" destId="{A9B0169E-8276-41A9-AB57-15914B183E02}" srcOrd="0" destOrd="0" presId="urn:microsoft.com/office/officeart/2008/layout/LinedList"/>
    <dgm:cxn modelId="{77E18700-C736-4066-B579-04B37593CC3A}" type="presParOf" srcId="{EEE21585-4E0D-4321-89A1-C774FC5A2E42}" destId="{1B468CF5-4858-487B-B14D-0BFDDF36C3A9}" srcOrd="1" destOrd="0" presId="urn:microsoft.com/office/officeart/2008/layout/LinedList"/>
    <dgm:cxn modelId="{E719F1FE-3017-4C72-B20F-A6EBB31D48F6}" type="presParOf" srcId="{676876AA-B082-4D9D-AE48-8CB2D3C89213}" destId="{6DF83E43-ABF4-411D-916D-D74D39D36D58}" srcOrd="4" destOrd="0" presId="urn:microsoft.com/office/officeart/2008/layout/LinedList"/>
    <dgm:cxn modelId="{CD89E43E-1D90-4D82-8D86-C0032C7D017E}" type="presParOf" srcId="{676876AA-B082-4D9D-AE48-8CB2D3C89213}" destId="{B127B8CF-56EF-4641-B3B4-53A6EDA30AC0}" srcOrd="5" destOrd="0" presId="urn:microsoft.com/office/officeart/2008/layout/LinedList"/>
    <dgm:cxn modelId="{E6E52528-36B9-4A1D-A8AD-E2FB2E62A8F8}" type="presParOf" srcId="{B127B8CF-56EF-4641-B3B4-53A6EDA30AC0}" destId="{AA061B62-D99F-49BC-BB4C-403035EACC43}" srcOrd="0" destOrd="0" presId="urn:microsoft.com/office/officeart/2008/layout/LinedList"/>
    <dgm:cxn modelId="{F2DEFADD-AAC9-4C4A-BE69-2E638368DAB8}" type="presParOf" srcId="{B127B8CF-56EF-4641-B3B4-53A6EDA30AC0}" destId="{346D998D-33F4-4337-9E0C-3F0B914096FB}" srcOrd="1" destOrd="0" presId="urn:microsoft.com/office/officeart/2008/layout/LinedList"/>
    <dgm:cxn modelId="{B455770F-989D-4DA6-87CB-34D0E79F8217}" type="presParOf" srcId="{676876AA-B082-4D9D-AE48-8CB2D3C89213}" destId="{A616EEBF-A60A-4903-AA8E-EAFF27E66813}" srcOrd="6" destOrd="0" presId="urn:microsoft.com/office/officeart/2008/layout/LinedList"/>
    <dgm:cxn modelId="{AF5F3E1C-1D1D-454D-8574-8C6C568070A0}" type="presParOf" srcId="{676876AA-B082-4D9D-AE48-8CB2D3C89213}" destId="{925B0956-4C81-4636-8577-0267C0F4AF97}" srcOrd="7" destOrd="0" presId="urn:microsoft.com/office/officeart/2008/layout/LinedList"/>
    <dgm:cxn modelId="{E92AF732-8CAE-4F62-8B5D-A484C7EBA732}" type="presParOf" srcId="{925B0956-4C81-4636-8577-0267C0F4AF97}" destId="{B24B5BCC-DF06-455E-B8D8-CD635C7469B9}" srcOrd="0" destOrd="0" presId="urn:microsoft.com/office/officeart/2008/layout/LinedList"/>
    <dgm:cxn modelId="{417E952E-54AB-44AE-B517-D89A9C0E5EEF}" type="presParOf" srcId="{925B0956-4C81-4636-8577-0267C0F4AF97}" destId="{1667A86F-A31E-4795-BB87-E874ED14CD9F}" srcOrd="1" destOrd="0" presId="urn:microsoft.com/office/officeart/2008/layout/LinedList"/>
    <dgm:cxn modelId="{1DCACCB2-0D0E-4CB3-9F4E-8D7101FA64E9}" type="presParOf" srcId="{676876AA-B082-4D9D-AE48-8CB2D3C89213}" destId="{EA9E8D6B-4E84-47F7-A9E2-335AC659EA68}" srcOrd="8" destOrd="0" presId="urn:microsoft.com/office/officeart/2008/layout/LinedList"/>
    <dgm:cxn modelId="{41385129-F225-4EBB-84E1-07A1689184EB}" type="presParOf" srcId="{676876AA-B082-4D9D-AE48-8CB2D3C89213}" destId="{5CABC326-BD89-4A35-A347-CC9DDD6F5DE1}" srcOrd="9" destOrd="0" presId="urn:microsoft.com/office/officeart/2008/layout/LinedList"/>
    <dgm:cxn modelId="{767BB91F-F456-496B-BAEE-33E67ACEEC93}" type="presParOf" srcId="{5CABC326-BD89-4A35-A347-CC9DDD6F5DE1}" destId="{264D9B8A-3FE8-4DC9-AA79-B88CD908C287}" srcOrd="0" destOrd="0" presId="urn:microsoft.com/office/officeart/2008/layout/LinedList"/>
    <dgm:cxn modelId="{4BAEA187-F579-436F-8F7C-A25395912C6E}" type="presParOf" srcId="{5CABC326-BD89-4A35-A347-CC9DDD6F5DE1}" destId="{6B698459-3ADA-4D6D-82CC-64A6BD4CFD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7C8845-0AE0-4FC8-BAD9-433168EDFD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9A3EEE7-8D79-4DD4-BCB3-63C6C9B14D99}">
      <dgm:prSet/>
      <dgm:spPr/>
      <dgm:t>
        <a:bodyPr/>
        <a:lstStyle/>
        <a:p>
          <a:r>
            <a:rPr lang="en-US" b="1" noProof="0" dirty="0"/>
            <a:t>Breve </a:t>
          </a:r>
          <a:r>
            <a:rPr lang="en-US" b="1" noProof="0" dirty="0" err="1"/>
            <a:t>repaso</a:t>
          </a:r>
          <a:r>
            <a:rPr lang="en-US" b="1" noProof="0" dirty="0"/>
            <a:t> de </a:t>
          </a:r>
          <a:r>
            <a:rPr lang="en-US" b="1" noProof="0" dirty="0" err="1"/>
            <a:t>Leyes</a:t>
          </a:r>
          <a:r>
            <a:rPr lang="en-US" b="1" noProof="0" dirty="0"/>
            <a:t> de la </a:t>
          </a:r>
          <a:r>
            <a:rPr lang="en-US" b="1" noProof="0" dirty="0" err="1"/>
            <a:t>naturaleza</a:t>
          </a:r>
          <a:endParaRPr lang="en-US" b="1" noProof="0" dirty="0"/>
        </a:p>
      </dgm:t>
    </dgm:pt>
    <dgm:pt modelId="{0EF37A2E-064A-4FEE-AE8A-A9323AD29D38}" type="parTrans" cxnId="{65B1D9F7-29EE-4B6B-A95D-7CEA4C3D4374}">
      <dgm:prSet/>
      <dgm:spPr/>
      <dgm:t>
        <a:bodyPr/>
        <a:lstStyle/>
        <a:p>
          <a:endParaRPr lang="en-US" noProof="0" dirty="0"/>
        </a:p>
      </dgm:t>
    </dgm:pt>
    <dgm:pt modelId="{B7AD0162-BF64-4E22-89FE-D522ABE26EDC}" type="sibTrans" cxnId="{65B1D9F7-29EE-4B6B-A95D-7CEA4C3D4374}">
      <dgm:prSet/>
      <dgm:spPr/>
      <dgm:t>
        <a:bodyPr/>
        <a:lstStyle/>
        <a:p>
          <a:endParaRPr lang="en-US" noProof="0" dirty="0"/>
        </a:p>
      </dgm:t>
    </dgm:pt>
    <dgm:pt modelId="{67FE10C8-38D0-4477-8940-A808B0B070EB}">
      <dgm:prSet/>
      <dgm:spPr/>
      <dgm:t>
        <a:bodyPr/>
        <a:lstStyle/>
        <a:p>
          <a:r>
            <a:rPr lang="en-US" noProof="0" dirty="0"/>
            <a:t>No </a:t>
          </a:r>
          <a:r>
            <a:rPr lang="en-US" noProof="0" dirty="0" err="1"/>
            <a:t>localidad</a:t>
          </a:r>
          <a:r>
            <a:rPr lang="en-US" noProof="0" dirty="0"/>
            <a:t> </a:t>
          </a:r>
          <a:r>
            <a:rPr lang="en-US" noProof="0" dirty="0" err="1"/>
            <a:t>en</a:t>
          </a:r>
          <a:r>
            <a:rPr lang="en-US" noProof="0" dirty="0"/>
            <a:t> </a:t>
          </a:r>
          <a:r>
            <a:rPr lang="en-US" noProof="0" dirty="0" err="1"/>
            <a:t>mecánica</a:t>
          </a:r>
          <a:r>
            <a:rPr lang="en-US" noProof="0" dirty="0"/>
            <a:t> </a:t>
          </a:r>
          <a:r>
            <a:rPr lang="en-US" noProof="0" dirty="0" err="1"/>
            <a:t>cuántica</a:t>
          </a:r>
          <a:endParaRPr lang="en-US" noProof="0" dirty="0"/>
        </a:p>
      </dgm:t>
    </dgm:pt>
    <dgm:pt modelId="{BFE31266-8BC1-443A-B99E-8859D0144B4B}" type="parTrans" cxnId="{C70CEC3D-EB48-4EA4-82BB-F2A4F9B8B0E9}">
      <dgm:prSet/>
      <dgm:spPr/>
      <dgm:t>
        <a:bodyPr/>
        <a:lstStyle/>
        <a:p>
          <a:endParaRPr lang="en-US" noProof="0" dirty="0"/>
        </a:p>
      </dgm:t>
    </dgm:pt>
    <dgm:pt modelId="{981F1587-DF97-4E0C-AF6B-3CD23457E187}" type="sibTrans" cxnId="{C70CEC3D-EB48-4EA4-82BB-F2A4F9B8B0E9}">
      <dgm:prSet/>
      <dgm:spPr/>
      <dgm:t>
        <a:bodyPr/>
        <a:lstStyle/>
        <a:p>
          <a:endParaRPr lang="en-US" noProof="0" dirty="0"/>
        </a:p>
      </dgm:t>
    </dgm:pt>
    <dgm:pt modelId="{2CEF6896-290F-4667-A979-33436897C27B}">
      <dgm:prSet/>
      <dgm:spPr/>
      <dgm:t>
        <a:bodyPr/>
        <a:lstStyle/>
        <a:p>
          <a:r>
            <a:rPr lang="en-US" noProof="0" dirty="0" err="1"/>
            <a:t>Interpretando</a:t>
          </a:r>
          <a:r>
            <a:rPr lang="en-US" noProof="0" dirty="0"/>
            <a:t> la non-</a:t>
          </a:r>
          <a:r>
            <a:rPr lang="en-US" noProof="0" dirty="0" err="1"/>
            <a:t>localidad</a:t>
          </a:r>
          <a:endParaRPr lang="en-US" noProof="0" dirty="0"/>
        </a:p>
      </dgm:t>
    </dgm:pt>
    <dgm:pt modelId="{ED86CF3A-4B6D-4A8D-887B-75C09735C689}" type="parTrans" cxnId="{8DFE176D-E737-4AD0-9143-10AAA8B3F91E}">
      <dgm:prSet/>
      <dgm:spPr/>
      <dgm:t>
        <a:bodyPr/>
        <a:lstStyle/>
        <a:p>
          <a:endParaRPr lang="en-US" noProof="0" dirty="0"/>
        </a:p>
      </dgm:t>
    </dgm:pt>
    <dgm:pt modelId="{AB8C5C1B-8950-4FE9-8A04-15F70070A8BC}" type="sibTrans" cxnId="{8DFE176D-E737-4AD0-9143-10AAA8B3F91E}">
      <dgm:prSet/>
      <dgm:spPr/>
      <dgm:t>
        <a:bodyPr/>
        <a:lstStyle/>
        <a:p>
          <a:endParaRPr lang="en-US" noProof="0" dirty="0"/>
        </a:p>
      </dgm:t>
    </dgm:pt>
    <dgm:pt modelId="{6BC0D9E1-3E71-4EAA-81CD-7723B3483A27}">
      <dgm:prSet/>
      <dgm:spPr/>
      <dgm:t>
        <a:bodyPr/>
        <a:lstStyle/>
        <a:p>
          <a:r>
            <a:rPr lang="en-US" noProof="0" dirty="0" err="1"/>
            <a:t>Interacciones</a:t>
          </a:r>
          <a:r>
            <a:rPr lang="en-US" noProof="0" dirty="0"/>
            <a:t> locales </a:t>
          </a:r>
          <a:r>
            <a:rPr lang="en-US" noProof="0" dirty="0" err="1"/>
            <a:t>en</a:t>
          </a:r>
          <a:r>
            <a:rPr lang="en-US" noProof="0" dirty="0"/>
            <a:t> QM </a:t>
          </a:r>
          <a:r>
            <a:rPr lang="en-US" noProof="0" dirty="0" err="1"/>
            <a:t>como</a:t>
          </a:r>
          <a:r>
            <a:rPr lang="en-US" noProof="0" dirty="0"/>
            <a:t> base para </a:t>
          </a:r>
          <a:r>
            <a:rPr lang="en-US" noProof="0" dirty="0" err="1"/>
            <a:t>disposiciones</a:t>
          </a:r>
          <a:endParaRPr lang="en-US" noProof="0" dirty="0"/>
        </a:p>
      </dgm:t>
    </dgm:pt>
    <dgm:pt modelId="{5867D25F-6B33-4C0E-A901-FD41626AAEC7}" type="parTrans" cxnId="{EA22E62E-F1A8-4098-9A56-15D96018B05B}">
      <dgm:prSet/>
      <dgm:spPr/>
      <dgm:t>
        <a:bodyPr/>
        <a:lstStyle/>
        <a:p>
          <a:endParaRPr lang="en-US" noProof="0" dirty="0"/>
        </a:p>
      </dgm:t>
    </dgm:pt>
    <dgm:pt modelId="{84B7A68B-B583-433F-BD8C-44B0695A269F}" type="sibTrans" cxnId="{EA22E62E-F1A8-4098-9A56-15D96018B05B}">
      <dgm:prSet/>
      <dgm:spPr/>
      <dgm:t>
        <a:bodyPr/>
        <a:lstStyle/>
        <a:p>
          <a:endParaRPr lang="en-US" noProof="0" dirty="0"/>
        </a:p>
      </dgm:t>
    </dgm:pt>
    <dgm:pt modelId="{78D7B9B1-5FFF-4FAE-BF8D-87C745E5CE40}">
      <dgm:prSet/>
      <dgm:spPr/>
      <dgm:t>
        <a:bodyPr/>
        <a:lstStyle/>
        <a:p>
          <a:r>
            <a:rPr lang="en-US" noProof="0" dirty="0" err="1"/>
            <a:t>Cuadrando</a:t>
          </a:r>
          <a:r>
            <a:rPr lang="en-US" noProof="0" dirty="0"/>
            <a:t> </a:t>
          </a:r>
          <a:r>
            <a:rPr lang="en-US" noProof="0" dirty="0" err="1"/>
            <a:t>el</a:t>
          </a:r>
          <a:r>
            <a:rPr lang="en-US" noProof="0" dirty="0"/>
            <a:t> </a:t>
          </a:r>
          <a:r>
            <a:rPr lang="en-US" noProof="0" dirty="0" err="1"/>
            <a:t>círculo</a:t>
          </a:r>
          <a:r>
            <a:rPr lang="en-US" noProof="0" dirty="0"/>
            <a:t> no-local</a:t>
          </a:r>
        </a:p>
      </dgm:t>
    </dgm:pt>
    <dgm:pt modelId="{8399592B-B4F8-4FAB-8641-1F561B0D9D27}" type="parTrans" cxnId="{C9F90CE2-2805-4D09-8958-98C2F2A5DBD7}">
      <dgm:prSet/>
      <dgm:spPr/>
      <dgm:t>
        <a:bodyPr/>
        <a:lstStyle/>
        <a:p>
          <a:endParaRPr lang="en-US" noProof="0" dirty="0"/>
        </a:p>
      </dgm:t>
    </dgm:pt>
    <dgm:pt modelId="{C6720857-535C-4C79-9171-B5B417DB801C}" type="sibTrans" cxnId="{C9F90CE2-2805-4D09-8958-98C2F2A5DBD7}">
      <dgm:prSet/>
      <dgm:spPr/>
      <dgm:t>
        <a:bodyPr/>
        <a:lstStyle/>
        <a:p>
          <a:endParaRPr lang="en-US" noProof="0" dirty="0"/>
        </a:p>
      </dgm:t>
    </dgm:pt>
    <dgm:pt modelId="{676876AA-B082-4D9D-AE48-8CB2D3C89213}" type="pres">
      <dgm:prSet presAssocID="{EE7C8845-0AE0-4FC8-BAD9-433168EDFD2B}" presName="vert0" presStyleCnt="0">
        <dgm:presLayoutVars>
          <dgm:dir/>
          <dgm:animOne val="branch"/>
          <dgm:animLvl val="lvl"/>
        </dgm:presLayoutVars>
      </dgm:prSet>
      <dgm:spPr/>
    </dgm:pt>
    <dgm:pt modelId="{ED7B124D-302A-4150-BAC1-94E54DD2CA1F}" type="pres">
      <dgm:prSet presAssocID="{99A3EEE7-8D79-4DD4-BCB3-63C6C9B14D99}" presName="thickLine" presStyleLbl="alignNode1" presStyleIdx="0" presStyleCnt="5"/>
      <dgm:spPr/>
    </dgm:pt>
    <dgm:pt modelId="{C4F7F336-B616-4903-A782-2DB6FC8C4380}" type="pres">
      <dgm:prSet presAssocID="{99A3EEE7-8D79-4DD4-BCB3-63C6C9B14D99}" presName="horz1" presStyleCnt="0"/>
      <dgm:spPr/>
    </dgm:pt>
    <dgm:pt modelId="{E998DC6A-0047-4994-BA38-47649DAD7B1A}" type="pres">
      <dgm:prSet presAssocID="{99A3EEE7-8D79-4DD4-BCB3-63C6C9B14D99}" presName="tx1" presStyleLbl="revTx" presStyleIdx="0" presStyleCnt="5"/>
      <dgm:spPr/>
    </dgm:pt>
    <dgm:pt modelId="{33591E21-08FA-42D2-A410-5BDD608B4CAB}" type="pres">
      <dgm:prSet presAssocID="{99A3EEE7-8D79-4DD4-BCB3-63C6C9B14D99}" presName="vert1" presStyleCnt="0"/>
      <dgm:spPr/>
    </dgm:pt>
    <dgm:pt modelId="{82772BAF-2AB6-49AC-88E6-CAA5D9EE9BE6}" type="pres">
      <dgm:prSet presAssocID="{67FE10C8-38D0-4477-8940-A808B0B070EB}" presName="thickLine" presStyleLbl="alignNode1" presStyleIdx="1" presStyleCnt="5"/>
      <dgm:spPr/>
    </dgm:pt>
    <dgm:pt modelId="{EEE21585-4E0D-4321-89A1-C774FC5A2E42}" type="pres">
      <dgm:prSet presAssocID="{67FE10C8-38D0-4477-8940-A808B0B070EB}" presName="horz1" presStyleCnt="0"/>
      <dgm:spPr/>
    </dgm:pt>
    <dgm:pt modelId="{A9B0169E-8276-41A9-AB57-15914B183E02}" type="pres">
      <dgm:prSet presAssocID="{67FE10C8-38D0-4477-8940-A808B0B070EB}" presName="tx1" presStyleLbl="revTx" presStyleIdx="1" presStyleCnt="5"/>
      <dgm:spPr/>
    </dgm:pt>
    <dgm:pt modelId="{1B468CF5-4858-487B-B14D-0BFDDF36C3A9}" type="pres">
      <dgm:prSet presAssocID="{67FE10C8-38D0-4477-8940-A808B0B070EB}" presName="vert1" presStyleCnt="0"/>
      <dgm:spPr/>
    </dgm:pt>
    <dgm:pt modelId="{6DF83E43-ABF4-411D-916D-D74D39D36D58}" type="pres">
      <dgm:prSet presAssocID="{2CEF6896-290F-4667-A979-33436897C27B}" presName="thickLine" presStyleLbl="alignNode1" presStyleIdx="2" presStyleCnt="5"/>
      <dgm:spPr/>
    </dgm:pt>
    <dgm:pt modelId="{B127B8CF-56EF-4641-B3B4-53A6EDA30AC0}" type="pres">
      <dgm:prSet presAssocID="{2CEF6896-290F-4667-A979-33436897C27B}" presName="horz1" presStyleCnt="0"/>
      <dgm:spPr/>
    </dgm:pt>
    <dgm:pt modelId="{AA061B62-D99F-49BC-BB4C-403035EACC43}" type="pres">
      <dgm:prSet presAssocID="{2CEF6896-290F-4667-A979-33436897C27B}" presName="tx1" presStyleLbl="revTx" presStyleIdx="2" presStyleCnt="5"/>
      <dgm:spPr/>
    </dgm:pt>
    <dgm:pt modelId="{346D998D-33F4-4337-9E0C-3F0B914096FB}" type="pres">
      <dgm:prSet presAssocID="{2CEF6896-290F-4667-A979-33436897C27B}" presName="vert1" presStyleCnt="0"/>
      <dgm:spPr/>
    </dgm:pt>
    <dgm:pt modelId="{A616EEBF-A60A-4903-AA8E-EAFF27E66813}" type="pres">
      <dgm:prSet presAssocID="{6BC0D9E1-3E71-4EAA-81CD-7723B3483A27}" presName="thickLine" presStyleLbl="alignNode1" presStyleIdx="3" presStyleCnt="5"/>
      <dgm:spPr/>
    </dgm:pt>
    <dgm:pt modelId="{925B0956-4C81-4636-8577-0267C0F4AF97}" type="pres">
      <dgm:prSet presAssocID="{6BC0D9E1-3E71-4EAA-81CD-7723B3483A27}" presName="horz1" presStyleCnt="0"/>
      <dgm:spPr/>
    </dgm:pt>
    <dgm:pt modelId="{B24B5BCC-DF06-455E-B8D8-CD635C7469B9}" type="pres">
      <dgm:prSet presAssocID="{6BC0D9E1-3E71-4EAA-81CD-7723B3483A27}" presName="tx1" presStyleLbl="revTx" presStyleIdx="3" presStyleCnt="5"/>
      <dgm:spPr/>
    </dgm:pt>
    <dgm:pt modelId="{1667A86F-A31E-4795-BB87-E874ED14CD9F}" type="pres">
      <dgm:prSet presAssocID="{6BC0D9E1-3E71-4EAA-81CD-7723B3483A27}" presName="vert1" presStyleCnt="0"/>
      <dgm:spPr/>
    </dgm:pt>
    <dgm:pt modelId="{EA9E8D6B-4E84-47F7-A9E2-335AC659EA68}" type="pres">
      <dgm:prSet presAssocID="{78D7B9B1-5FFF-4FAE-BF8D-87C745E5CE40}" presName="thickLine" presStyleLbl="alignNode1" presStyleIdx="4" presStyleCnt="5"/>
      <dgm:spPr/>
    </dgm:pt>
    <dgm:pt modelId="{5CABC326-BD89-4A35-A347-CC9DDD6F5DE1}" type="pres">
      <dgm:prSet presAssocID="{78D7B9B1-5FFF-4FAE-BF8D-87C745E5CE40}" presName="horz1" presStyleCnt="0"/>
      <dgm:spPr/>
    </dgm:pt>
    <dgm:pt modelId="{264D9B8A-3FE8-4DC9-AA79-B88CD908C287}" type="pres">
      <dgm:prSet presAssocID="{78D7B9B1-5FFF-4FAE-BF8D-87C745E5CE40}" presName="tx1" presStyleLbl="revTx" presStyleIdx="4" presStyleCnt="5"/>
      <dgm:spPr/>
    </dgm:pt>
    <dgm:pt modelId="{6B698459-3ADA-4D6D-82CC-64A6BD4CFD98}" type="pres">
      <dgm:prSet presAssocID="{78D7B9B1-5FFF-4FAE-BF8D-87C745E5CE40}" presName="vert1" presStyleCnt="0"/>
      <dgm:spPr/>
    </dgm:pt>
  </dgm:ptLst>
  <dgm:cxnLst>
    <dgm:cxn modelId="{09EED006-B377-4884-A1B9-FABD7FFDFE56}" type="presOf" srcId="{67FE10C8-38D0-4477-8940-A808B0B070EB}" destId="{A9B0169E-8276-41A9-AB57-15914B183E02}" srcOrd="0" destOrd="0" presId="urn:microsoft.com/office/officeart/2008/layout/LinedList"/>
    <dgm:cxn modelId="{6571260A-4ECA-4DB7-B57C-A51559B5A44B}" type="presOf" srcId="{6BC0D9E1-3E71-4EAA-81CD-7723B3483A27}" destId="{B24B5BCC-DF06-455E-B8D8-CD635C7469B9}" srcOrd="0" destOrd="0" presId="urn:microsoft.com/office/officeart/2008/layout/LinedList"/>
    <dgm:cxn modelId="{6D73A517-B642-490B-BC32-4EBF9AE63339}" type="presOf" srcId="{99A3EEE7-8D79-4DD4-BCB3-63C6C9B14D99}" destId="{E998DC6A-0047-4994-BA38-47649DAD7B1A}" srcOrd="0" destOrd="0" presId="urn:microsoft.com/office/officeart/2008/layout/LinedList"/>
    <dgm:cxn modelId="{EA22E62E-F1A8-4098-9A56-15D96018B05B}" srcId="{EE7C8845-0AE0-4FC8-BAD9-433168EDFD2B}" destId="{6BC0D9E1-3E71-4EAA-81CD-7723B3483A27}" srcOrd="3" destOrd="0" parTransId="{5867D25F-6B33-4C0E-A901-FD41626AAEC7}" sibTransId="{84B7A68B-B583-433F-BD8C-44B0695A269F}"/>
    <dgm:cxn modelId="{C70CEC3D-EB48-4EA4-82BB-F2A4F9B8B0E9}" srcId="{EE7C8845-0AE0-4FC8-BAD9-433168EDFD2B}" destId="{67FE10C8-38D0-4477-8940-A808B0B070EB}" srcOrd="1" destOrd="0" parTransId="{BFE31266-8BC1-443A-B99E-8859D0144B4B}" sibTransId="{981F1587-DF97-4E0C-AF6B-3CD23457E187}"/>
    <dgm:cxn modelId="{8DFE176D-E737-4AD0-9143-10AAA8B3F91E}" srcId="{EE7C8845-0AE0-4FC8-BAD9-433168EDFD2B}" destId="{2CEF6896-290F-4667-A979-33436897C27B}" srcOrd="2" destOrd="0" parTransId="{ED86CF3A-4B6D-4A8D-887B-75C09735C689}" sibTransId="{AB8C5C1B-8950-4FE9-8A04-15F70070A8BC}"/>
    <dgm:cxn modelId="{783C2A99-AC4E-4876-B27A-BD09C1B5C4AF}" type="presOf" srcId="{2CEF6896-290F-4667-A979-33436897C27B}" destId="{AA061B62-D99F-49BC-BB4C-403035EACC43}" srcOrd="0" destOrd="0" presId="urn:microsoft.com/office/officeart/2008/layout/LinedList"/>
    <dgm:cxn modelId="{F150EBA7-4357-44EE-A01B-7B3169BAB04F}" type="presOf" srcId="{EE7C8845-0AE0-4FC8-BAD9-433168EDFD2B}" destId="{676876AA-B082-4D9D-AE48-8CB2D3C89213}" srcOrd="0" destOrd="0" presId="urn:microsoft.com/office/officeart/2008/layout/LinedList"/>
    <dgm:cxn modelId="{E5972BCC-C32E-4B80-B22A-BA9871A1A223}" type="presOf" srcId="{78D7B9B1-5FFF-4FAE-BF8D-87C745E5CE40}" destId="{264D9B8A-3FE8-4DC9-AA79-B88CD908C287}" srcOrd="0" destOrd="0" presId="urn:microsoft.com/office/officeart/2008/layout/LinedList"/>
    <dgm:cxn modelId="{C9F90CE2-2805-4D09-8958-98C2F2A5DBD7}" srcId="{EE7C8845-0AE0-4FC8-BAD9-433168EDFD2B}" destId="{78D7B9B1-5FFF-4FAE-BF8D-87C745E5CE40}" srcOrd="4" destOrd="0" parTransId="{8399592B-B4F8-4FAB-8641-1F561B0D9D27}" sibTransId="{C6720857-535C-4C79-9171-B5B417DB801C}"/>
    <dgm:cxn modelId="{65B1D9F7-29EE-4B6B-A95D-7CEA4C3D4374}" srcId="{EE7C8845-0AE0-4FC8-BAD9-433168EDFD2B}" destId="{99A3EEE7-8D79-4DD4-BCB3-63C6C9B14D99}" srcOrd="0" destOrd="0" parTransId="{0EF37A2E-064A-4FEE-AE8A-A9323AD29D38}" sibTransId="{B7AD0162-BF64-4E22-89FE-D522ABE26EDC}"/>
    <dgm:cxn modelId="{8FF342DD-56DF-496B-8160-8357984C6C55}" type="presParOf" srcId="{676876AA-B082-4D9D-AE48-8CB2D3C89213}" destId="{ED7B124D-302A-4150-BAC1-94E54DD2CA1F}" srcOrd="0" destOrd="0" presId="urn:microsoft.com/office/officeart/2008/layout/LinedList"/>
    <dgm:cxn modelId="{E392AC1B-1D25-451D-9DED-9B5BAFD523B0}" type="presParOf" srcId="{676876AA-B082-4D9D-AE48-8CB2D3C89213}" destId="{C4F7F336-B616-4903-A782-2DB6FC8C4380}" srcOrd="1" destOrd="0" presId="urn:microsoft.com/office/officeart/2008/layout/LinedList"/>
    <dgm:cxn modelId="{CDF36FB3-DEFD-4BB1-810A-983A549858CA}" type="presParOf" srcId="{C4F7F336-B616-4903-A782-2DB6FC8C4380}" destId="{E998DC6A-0047-4994-BA38-47649DAD7B1A}" srcOrd="0" destOrd="0" presId="urn:microsoft.com/office/officeart/2008/layout/LinedList"/>
    <dgm:cxn modelId="{DF6CB3B9-2549-467C-8F17-FFE991DBBE6D}" type="presParOf" srcId="{C4F7F336-B616-4903-A782-2DB6FC8C4380}" destId="{33591E21-08FA-42D2-A410-5BDD608B4CAB}" srcOrd="1" destOrd="0" presId="urn:microsoft.com/office/officeart/2008/layout/LinedList"/>
    <dgm:cxn modelId="{3F00DD21-BC86-4DC8-AFED-C2F07BA92012}" type="presParOf" srcId="{676876AA-B082-4D9D-AE48-8CB2D3C89213}" destId="{82772BAF-2AB6-49AC-88E6-CAA5D9EE9BE6}" srcOrd="2" destOrd="0" presId="urn:microsoft.com/office/officeart/2008/layout/LinedList"/>
    <dgm:cxn modelId="{EEAFC097-926F-411B-9787-397F10EACBD2}" type="presParOf" srcId="{676876AA-B082-4D9D-AE48-8CB2D3C89213}" destId="{EEE21585-4E0D-4321-89A1-C774FC5A2E42}" srcOrd="3" destOrd="0" presId="urn:microsoft.com/office/officeart/2008/layout/LinedList"/>
    <dgm:cxn modelId="{1070CCB9-83C6-4608-8BCE-B97718E2EC59}" type="presParOf" srcId="{EEE21585-4E0D-4321-89A1-C774FC5A2E42}" destId="{A9B0169E-8276-41A9-AB57-15914B183E02}" srcOrd="0" destOrd="0" presId="urn:microsoft.com/office/officeart/2008/layout/LinedList"/>
    <dgm:cxn modelId="{77E18700-C736-4066-B579-04B37593CC3A}" type="presParOf" srcId="{EEE21585-4E0D-4321-89A1-C774FC5A2E42}" destId="{1B468CF5-4858-487B-B14D-0BFDDF36C3A9}" srcOrd="1" destOrd="0" presId="urn:microsoft.com/office/officeart/2008/layout/LinedList"/>
    <dgm:cxn modelId="{E719F1FE-3017-4C72-B20F-A6EBB31D48F6}" type="presParOf" srcId="{676876AA-B082-4D9D-AE48-8CB2D3C89213}" destId="{6DF83E43-ABF4-411D-916D-D74D39D36D58}" srcOrd="4" destOrd="0" presId="urn:microsoft.com/office/officeart/2008/layout/LinedList"/>
    <dgm:cxn modelId="{CD89E43E-1D90-4D82-8D86-C0032C7D017E}" type="presParOf" srcId="{676876AA-B082-4D9D-AE48-8CB2D3C89213}" destId="{B127B8CF-56EF-4641-B3B4-53A6EDA30AC0}" srcOrd="5" destOrd="0" presId="urn:microsoft.com/office/officeart/2008/layout/LinedList"/>
    <dgm:cxn modelId="{E6E52528-36B9-4A1D-A8AD-E2FB2E62A8F8}" type="presParOf" srcId="{B127B8CF-56EF-4641-B3B4-53A6EDA30AC0}" destId="{AA061B62-D99F-49BC-BB4C-403035EACC43}" srcOrd="0" destOrd="0" presId="urn:microsoft.com/office/officeart/2008/layout/LinedList"/>
    <dgm:cxn modelId="{F2DEFADD-AAC9-4C4A-BE69-2E638368DAB8}" type="presParOf" srcId="{B127B8CF-56EF-4641-B3B4-53A6EDA30AC0}" destId="{346D998D-33F4-4337-9E0C-3F0B914096FB}" srcOrd="1" destOrd="0" presId="urn:microsoft.com/office/officeart/2008/layout/LinedList"/>
    <dgm:cxn modelId="{B455770F-989D-4DA6-87CB-34D0E79F8217}" type="presParOf" srcId="{676876AA-B082-4D9D-AE48-8CB2D3C89213}" destId="{A616EEBF-A60A-4903-AA8E-EAFF27E66813}" srcOrd="6" destOrd="0" presId="urn:microsoft.com/office/officeart/2008/layout/LinedList"/>
    <dgm:cxn modelId="{AF5F3E1C-1D1D-454D-8574-8C6C568070A0}" type="presParOf" srcId="{676876AA-B082-4D9D-AE48-8CB2D3C89213}" destId="{925B0956-4C81-4636-8577-0267C0F4AF97}" srcOrd="7" destOrd="0" presId="urn:microsoft.com/office/officeart/2008/layout/LinedList"/>
    <dgm:cxn modelId="{E92AF732-8CAE-4F62-8B5D-A484C7EBA732}" type="presParOf" srcId="{925B0956-4C81-4636-8577-0267C0F4AF97}" destId="{B24B5BCC-DF06-455E-B8D8-CD635C7469B9}" srcOrd="0" destOrd="0" presId="urn:microsoft.com/office/officeart/2008/layout/LinedList"/>
    <dgm:cxn modelId="{417E952E-54AB-44AE-B517-D89A9C0E5EEF}" type="presParOf" srcId="{925B0956-4C81-4636-8577-0267C0F4AF97}" destId="{1667A86F-A31E-4795-BB87-E874ED14CD9F}" srcOrd="1" destOrd="0" presId="urn:microsoft.com/office/officeart/2008/layout/LinedList"/>
    <dgm:cxn modelId="{1DCACCB2-0D0E-4CB3-9F4E-8D7101FA64E9}" type="presParOf" srcId="{676876AA-B082-4D9D-AE48-8CB2D3C89213}" destId="{EA9E8D6B-4E84-47F7-A9E2-335AC659EA68}" srcOrd="8" destOrd="0" presId="urn:microsoft.com/office/officeart/2008/layout/LinedList"/>
    <dgm:cxn modelId="{41385129-F225-4EBB-84E1-07A1689184EB}" type="presParOf" srcId="{676876AA-B082-4D9D-AE48-8CB2D3C89213}" destId="{5CABC326-BD89-4A35-A347-CC9DDD6F5DE1}" srcOrd="9" destOrd="0" presId="urn:microsoft.com/office/officeart/2008/layout/LinedList"/>
    <dgm:cxn modelId="{767BB91F-F456-496B-BAEE-33E67ACEEC93}" type="presParOf" srcId="{5CABC326-BD89-4A35-A347-CC9DDD6F5DE1}" destId="{264D9B8A-3FE8-4DC9-AA79-B88CD908C287}" srcOrd="0" destOrd="0" presId="urn:microsoft.com/office/officeart/2008/layout/LinedList"/>
    <dgm:cxn modelId="{4BAEA187-F579-436F-8F7C-A25395912C6E}" type="presParOf" srcId="{5CABC326-BD89-4A35-A347-CC9DDD6F5DE1}" destId="{6B698459-3ADA-4D6D-82CC-64A6BD4CFD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7C8845-0AE0-4FC8-BAD9-433168EDFD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9A3EEE7-8D79-4DD4-BCB3-63C6C9B14D99}">
      <dgm:prSet/>
      <dgm:spPr/>
      <dgm:t>
        <a:bodyPr/>
        <a:lstStyle/>
        <a:p>
          <a:r>
            <a:rPr lang="en-US" noProof="0" dirty="0"/>
            <a:t>Breve </a:t>
          </a:r>
          <a:r>
            <a:rPr lang="en-US" noProof="0" dirty="0" err="1"/>
            <a:t>repaso</a:t>
          </a:r>
          <a:r>
            <a:rPr lang="en-US" noProof="0" dirty="0"/>
            <a:t> de </a:t>
          </a:r>
          <a:r>
            <a:rPr lang="en-US" noProof="0" dirty="0" err="1"/>
            <a:t>Leyes</a:t>
          </a:r>
          <a:r>
            <a:rPr lang="en-US" noProof="0" dirty="0"/>
            <a:t> de la </a:t>
          </a:r>
          <a:r>
            <a:rPr lang="en-US" noProof="0" dirty="0" err="1"/>
            <a:t>naturaleza</a:t>
          </a:r>
          <a:endParaRPr lang="en-US" noProof="0" dirty="0"/>
        </a:p>
      </dgm:t>
    </dgm:pt>
    <dgm:pt modelId="{0EF37A2E-064A-4FEE-AE8A-A9323AD29D38}" type="parTrans" cxnId="{65B1D9F7-29EE-4B6B-A95D-7CEA4C3D4374}">
      <dgm:prSet/>
      <dgm:spPr/>
      <dgm:t>
        <a:bodyPr/>
        <a:lstStyle/>
        <a:p>
          <a:endParaRPr lang="en-US" noProof="0" dirty="0"/>
        </a:p>
      </dgm:t>
    </dgm:pt>
    <dgm:pt modelId="{B7AD0162-BF64-4E22-89FE-D522ABE26EDC}" type="sibTrans" cxnId="{65B1D9F7-29EE-4B6B-A95D-7CEA4C3D4374}">
      <dgm:prSet/>
      <dgm:spPr/>
      <dgm:t>
        <a:bodyPr/>
        <a:lstStyle/>
        <a:p>
          <a:endParaRPr lang="en-US" noProof="0" dirty="0"/>
        </a:p>
      </dgm:t>
    </dgm:pt>
    <dgm:pt modelId="{67FE10C8-38D0-4477-8940-A808B0B070EB}">
      <dgm:prSet/>
      <dgm:spPr/>
      <dgm:t>
        <a:bodyPr/>
        <a:lstStyle/>
        <a:p>
          <a:r>
            <a:rPr lang="en-US" b="1" noProof="0" dirty="0"/>
            <a:t>No </a:t>
          </a:r>
          <a:r>
            <a:rPr lang="en-US" b="1" noProof="0" dirty="0" err="1"/>
            <a:t>localidad</a:t>
          </a:r>
          <a:r>
            <a:rPr lang="en-US" b="1" noProof="0" dirty="0"/>
            <a:t> </a:t>
          </a:r>
          <a:r>
            <a:rPr lang="en-US" b="1" noProof="0" dirty="0" err="1"/>
            <a:t>en</a:t>
          </a:r>
          <a:r>
            <a:rPr lang="en-US" b="1" noProof="0" dirty="0"/>
            <a:t> </a:t>
          </a:r>
          <a:r>
            <a:rPr lang="en-US" b="1" noProof="0" dirty="0" err="1"/>
            <a:t>mecánica</a:t>
          </a:r>
          <a:r>
            <a:rPr lang="en-US" b="1" noProof="0" dirty="0"/>
            <a:t> </a:t>
          </a:r>
          <a:r>
            <a:rPr lang="en-US" b="1" noProof="0" dirty="0" err="1"/>
            <a:t>cuántica</a:t>
          </a:r>
          <a:endParaRPr lang="en-US" b="1" noProof="0" dirty="0"/>
        </a:p>
      </dgm:t>
    </dgm:pt>
    <dgm:pt modelId="{BFE31266-8BC1-443A-B99E-8859D0144B4B}" type="parTrans" cxnId="{C70CEC3D-EB48-4EA4-82BB-F2A4F9B8B0E9}">
      <dgm:prSet/>
      <dgm:spPr/>
      <dgm:t>
        <a:bodyPr/>
        <a:lstStyle/>
        <a:p>
          <a:endParaRPr lang="en-US" noProof="0" dirty="0"/>
        </a:p>
      </dgm:t>
    </dgm:pt>
    <dgm:pt modelId="{981F1587-DF97-4E0C-AF6B-3CD23457E187}" type="sibTrans" cxnId="{C70CEC3D-EB48-4EA4-82BB-F2A4F9B8B0E9}">
      <dgm:prSet/>
      <dgm:spPr/>
      <dgm:t>
        <a:bodyPr/>
        <a:lstStyle/>
        <a:p>
          <a:endParaRPr lang="en-US" noProof="0" dirty="0"/>
        </a:p>
      </dgm:t>
    </dgm:pt>
    <dgm:pt modelId="{2CEF6896-290F-4667-A979-33436897C27B}">
      <dgm:prSet/>
      <dgm:spPr/>
      <dgm:t>
        <a:bodyPr/>
        <a:lstStyle/>
        <a:p>
          <a:r>
            <a:rPr lang="en-US" noProof="0" dirty="0" err="1"/>
            <a:t>Interpretando</a:t>
          </a:r>
          <a:r>
            <a:rPr lang="en-US" noProof="0" dirty="0"/>
            <a:t> la non-</a:t>
          </a:r>
          <a:r>
            <a:rPr lang="en-US" noProof="0" dirty="0" err="1"/>
            <a:t>localidad</a:t>
          </a:r>
          <a:endParaRPr lang="en-US" noProof="0" dirty="0"/>
        </a:p>
      </dgm:t>
    </dgm:pt>
    <dgm:pt modelId="{ED86CF3A-4B6D-4A8D-887B-75C09735C689}" type="parTrans" cxnId="{8DFE176D-E737-4AD0-9143-10AAA8B3F91E}">
      <dgm:prSet/>
      <dgm:spPr/>
      <dgm:t>
        <a:bodyPr/>
        <a:lstStyle/>
        <a:p>
          <a:endParaRPr lang="en-US" noProof="0" dirty="0"/>
        </a:p>
      </dgm:t>
    </dgm:pt>
    <dgm:pt modelId="{AB8C5C1B-8950-4FE9-8A04-15F70070A8BC}" type="sibTrans" cxnId="{8DFE176D-E737-4AD0-9143-10AAA8B3F91E}">
      <dgm:prSet/>
      <dgm:spPr/>
      <dgm:t>
        <a:bodyPr/>
        <a:lstStyle/>
        <a:p>
          <a:endParaRPr lang="en-US" noProof="0" dirty="0"/>
        </a:p>
      </dgm:t>
    </dgm:pt>
    <dgm:pt modelId="{6BC0D9E1-3E71-4EAA-81CD-7723B3483A27}">
      <dgm:prSet/>
      <dgm:spPr/>
      <dgm:t>
        <a:bodyPr/>
        <a:lstStyle/>
        <a:p>
          <a:r>
            <a:rPr lang="en-US" noProof="0" dirty="0" err="1"/>
            <a:t>Interacciones</a:t>
          </a:r>
          <a:r>
            <a:rPr lang="en-US" noProof="0" dirty="0"/>
            <a:t> locales </a:t>
          </a:r>
          <a:r>
            <a:rPr lang="en-US" noProof="0" dirty="0" err="1"/>
            <a:t>en</a:t>
          </a:r>
          <a:r>
            <a:rPr lang="en-US" noProof="0" dirty="0"/>
            <a:t> QM </a:t>
          </a:r>
          <a:r>
            <a:rPr lang="en-US" noProof="0" dirty="0" err="1"/>
            <a:t>como</a:t>
          </a:r>
          <a:r>
            <a:rPr lang="en-US" noProof="0" dirty="0"/>
            <a:t> base para </a:t>
          </a:r>
          <a:r>
            <a:rPr lang="en-US" noProof="0" dirty="0" err="1"/>
            <a:t>disposiciones</a:t>
          </a:r>
          <a:endParaRPr lang="en-US" noProof="0" dirty="0"/>
        </a:p>
      </dgm:t>
    </dgm:pt>
    <dgm:pt modelId="{5867D25F-6B33-4C0E-A901-FD41626AAEC7}" type="parTrans" cxnId="{EA22E62E-F1A8-4098-9A56-15D96018B05B}">
      <dgm:prSet/>
      <dgm:spPr/>
      <dgm:t>
        <a:bodyPr/>
        <a:lstStyle/>
        <a:p>
          <a:endParaRPr lang="en-US" noProof="0" dirty="0"/>
        </a:p>
      </dgm:t>
    </dgm:pt>
    <dgm:pt modelId="{84B7A68B-B583-433F-BD8C-44B0695A269F}" type="sibTrans" cxnId="{EA22E62E-F1A8-4098-9A56-15D96018B05B}">
      <dgm:prSet/>
      <dgm:spPr/>
      <dgm:t>
        <a:bodyPr/>
        <a:lstStyle/>
        <a:p>
          <a:endParaRPr lang="en-US" noProof="0" dirty="0"/>
        </a:p>
      </dgm:t>
    </dgm:pt>
    <dgm:pt modelId="{78D7B9B1-5FFF-4FAE-BF8D-87C745E5CE40}">
      <dgm:prSet/>
      <dgm:spPr/>
      <dgm:t>
        <a:bodyPr/>
        <a:lstStyle/>
        <a:p>
          <a:r>
            <a:rPr lang="en-US" noProof="0" dirty="0" err="1"/>
            <a:t>Cuadrando</a:t>
          </a:r>
          <a:r>
            <a:rPr lang="en-US" noProof="0" dirty="0"/>
            <a:t> </a:t>
          </a:r>
          <a:r>
            <a:rPr lang="en-US" noProof="0" dirty="0" err="1"/>
            <a:t>el</a:t>
          </a:r>
          <a:r>
            <a:rPr lang="en-US" noProof="0" dirty="0"/>
            <a:t> </a:t>
          </a:r>
          <a:r>
            <a:rPr lang="en-US" noProof="0" dirty="0" err="1"/>
            <a:t>círculo</a:t>
          </a:r>
          <a:r>
            <a:rPr lang="en-US" noProof="0" dirty="0"/>
            <a:t> no-local</a:t>
          </a:r>
        </a:p>
      </dgm:t>
    </dgm:pt>
    <dgm:pt modelId="{8399592B-B4F8-4FAB-8641-1F561B0D9D27}" type="parTrans" cxnId="{C9F90CE2-2805-4D09-8958-98C2F2A5DBD7}">
      <dgm:prSet/>
      <dgm:spPr/>
      <dgm:t>
        <a:bodyPr/>
        <a:lstStyle/>
        <a:p>
          <a:endParaRPr lang="en-US" noProof="0" dirty="0"/>
        </a:p>
      </dgm:t>
    </dgm:pt>
    <dgm:pt modelId="{C6720857-535C-4C79-9171-B5B417DB801C}" type="sibTrans" cxnId="{C9F90CE2-2805-4D09-8958-98C2F2A5DBD7}">
      <dgm:prSet/>
      <dgm:spPr/>
      <dgm:t>
        <a:bodyPr/>
        <a:lstStyle/>
        <a:p>
          <a:endParaRPr lang="en-US" noProof="0" dirty="0"/>
        </a:p>
      </dgm:t>
    </dgm:pt>
    <dgm:pt modelId="{676876AA-B082-4D9D-AE48-8CB2D3C89213}" type="pres">
      <dgm:prSet presAssocID="{EE7C8845-0AE0-4FC8-BAD9-433168EDFD2B}" presName="vert0" presStyleCnt="0">
        <dgm:presLayoutVars>
          <dgm:dir/>
          <dgm:animOne val="branch"/>
          <dgm:animLvl val="lvl"/>
        </dgm:presLayoutVars>
      </dgm:prSet>
      <dgm:spPr/>
    </dgm:pt>
    <dgm:pt modelId="{ED7B124D-302A-4150-BAC1-94E54DD2CA1F}" type="pres">
      <dgm:prSet presAssocID="{99A3EEE7-8D79-4DD4-BCB3-63C6C9B14D99}" presName="thickLine" presStyleLbl="alignNode1" presStyleIdx="0" presStyleCnt="5"/>
      <dgm:spPr/>
    </dgm:pt>
    <dgm:pt modelId="{C4F7F336-B616-4903-A782-2DB6FC8C4380}" type="pres">
      <dgm:prSet presAssocID="{99A3EEE7-8D79-4DD4-BCB3-63C6C9B14D99}" presName="horz1" presStyleCnt="0"/>
      <dgm:spPr/>
    </dgm:pt>
    <dgm:pt modelId="{E998DC6A-0047-4994-BA38-47649DAD7B1A}" type="pres">
      <dgm:prSet presAssocID="{99A3EEE7-8D79-4DD4-BCB3-63C6C9B14D99}" presName="tx1" presStyleLbl="revTx" presStyleIdx="0" presStyleCnt="5"/>
      <dgm:spPr/>
    </dgm:pt>
    <dgm:pt modelId="{33591E21-08FA-42D2-A410-5BDD608B4CAB}" type="pres">
      <dgm:prSet presAssocID="{99A3EEE7-8D79-4DD4-BCB3-63C6C9B14D99}" presName="vert1" presStyleCnt="0"/>
      <dgm:spPr/>
    </dgm:pt>
    <dgm:pt modelId="{82772BAF-2AB6-49AC-88E6-CAA5D9EE9BE6}" type="pres">
      <dgm:prSet presAssocID="{67FE10C8-38D0-4477-8940-A808B0B070EB}" presName="thickLine" presStyleLbl="alignNode1" presStyleIdx="1" presStyleCnt="5"/>
      <dgm:spPr/>
    </dgm:pt>
    <dgm:pt modelId="{EEE21585-4E0D-4321-89A1-C774FC5A2E42}" type="pres">
      <dgm:prSet presAssocID="{67FE10C8-38D0-4477-8940-A808B0B070EB}" presName="horz1" presStyleCnt="0"/>
      <dgm:spPr/>
    </dgm:pt>
    <dgm:pt modelId="{A9B0169E-8276-41A9-AB57-15914B183E02}" type="pres">
      <dgm:prSet presAssocID="{67FE10C8-38D0-4477-8940-A808B0B070EB}" presName="tx1" presStyleLbl="revTx" presStyleIdx="1" presStyleCnt="5"/>
      <dgm:spPr/>
    </dgm:pt>
    <dgm:pt modelId="{1B468CF5-4858-487B-B14D-0BFDDF36C3A9}" type="pres">
      <dgm:prSet presAssocID="{67FE10C8-38D0-4477-8940-A808B0B070EB}" presName="vert1" presStyleCnt="0"/>
      <dgm:spPr/>
    </dgm:pt>
    <dgm:pt modelId="{6DF83E43-ABF4-411D-916D-D74D39D36D58}" type="pres">
      <dgm:prSet presAssocID="{2CEF6896-290F-4667-A979-33436897C27B}" presName="thickLine" presStyleLbl="alignNode1" presStyleIdx="2" presStyleCnt="5"/>
      <dgm:spPr/>
    </dgm:pt>
    <dgm:pt modelId="{B127B8CF-56EF-4641-B3B4-53A6EDA30AC0}" type="pres">
      <dgm:prSet presAssocID="{2CEF6896-290F-4667-A979-33436897C27B}" presName="horz1" presStyleCnt="0"/>
      <dgm:spPr/>
    </dgm:pt>
    <dgm:pt modelId="{AA061B62-D99F-49BC-BB4C-403035EACC43}" type="pres">
      <dgm:prSet presAssocID="{2CEF6896-290F-4667-A979-33436897C27B}" presName="tx1" presStyleLbl="revTx" presStyleIdx="2" presStyleCnt="5"/>
      <dgm:spPr/>
    </dgm:pt>
    <dgm:pt modelId="{346D998D-33F4-4337-9E0C-3F0B914096FB}" type="pres">
      <dgm:prSet presAssocID="{2CEF6896-290F-4667-A979-33436897C27B}" presName="vert1" presStyleCnt="0"/>
      <dgm:spPr/>
    </dgm:pt>
    <dgm:pt modelId="{A616EEBF-A60A-4903-AA8E-EAFF27E66813}" type="pres">
      <dgm:prSet presAssocID="{6BC0D9E1-3E71-4EAA-81CD-7723B3483A27}" presName="thickLine" presStyleLbl="alignNode1" presStyleIdx="3" presStyleCnt="5"/>
      <dgm:spPr/>
    </dgm:pt>
    <dgm:pt modelId="{925B0956-4C81-4636-8577-0267C0F4AF97}" type="pres">
      <dgm:prSet presAssocID="{6BC0D9E1-3E71-4EAA-81CD-7723B3483A27}" presName="horz1" presStyleCnt="0"/>
      <dgm:spPr/>
    </dgm:pt>
    <dgm:pt modelId="{B24B5BCC-DF06-455E-B8D8-CD635C7469B9}" type="pres">
      <dgm:prSet presAssocID="{6BC0D9E1-3E71-4EAA-81CD-7723B3483A27}" presName="tx1" presStyleLbl="revTx" presStyleIdx="3" presStyleCnt="5"/>
      <dgm:spPr/>
    </dgm:pt>
    <dgm:pt modelId="{1667A86F-A31E-4795-BB87-E874ED14CD9F}" type="pres">
      <dgm:prSet presAssocID="{6BC0D9E1-3E71-4EAA-81CD-7723B3483A27}" presName="vert1" presStyleCnt="0"/>
      <dgm:spPr/>
    </dgm:pt>
    <dgm:pt modelId="{EA9E8D6B-4E84-47F7-A9E2-335AC659EA68}" type="pres">
      <dgm:prSet presAssocID="{78D7B9B1-5FFF-4FAE-BF8D-87C745E5CE40}" presName="thickLine" presStyleLbl="alignNode1" presStyleIdx="4" presStyleCnt="5"/>
      <dgm:spPr/>
    </dgm:pt>
    <dgm:pt modelId="{5CABC326-BD89-4A35-A347-CC9DDD6F5DE1}" type="pres">
      <dgm:prSet presAssocID="{78D7B9B1-5FFF-4FAE-BF8D-87C745E5CE40}" presName="horz1" presStyleCnt="0"/>
      <dgm:spPr/>
    </dgm:pt>
    <dgm:pt modelId="{264D9B8A-3FE8-4DC9-AA79-B88CD908C287}" type="pres">
      <dgm:prSet presAssocID="{78D7B9B1-5FFF-4FAE-BF8D-87C745E5CE40}" presName="tx1" presStyleLbl="revTx" presStyleIdx="4" presStyleCnt="5"/>
      <dgm:spPr/>
    </dgm:pt>
    <dgm:pt modelId="{6B698459-3ADA-4D6D-82CC-64A6BD4CFD98}" type="pres">
      <dgm:prSet presAssocID="{78D7B9B1-5FFF-4FAE-BF8D-87C745E5CE40}" presName="vert1" presStyleCnt="0"/>
      <dgm:spPr/>
    </dgm:pt>
  </dgm:ptLst>
  <dgm:cxnLst>
    <dgm:cxn modelId="{09EED006-B377-4884-A1B9-FABD7FFDFE56}" type="presOf" srcId="{67FE10C8-38D0-4477-8940-A808B0B070EB}" destId="{A9B0169E-8276-41A9-AB57-15914B183E02}" srcOrd="0" destOrd="0" presId="urn:microsoft.com/office/officeart/2008/layout/LinedList"/>
    <dgm:cxn modelId="{6571260A-4ECA-4DB7-B57C-A51559B5A44B}" type="presOf" srcId="{6BC0D9E1-3E71-4EAA-81CD-7723B3483A27}" destId="{B24B5BCC-DF06-455E-B8D8-CD635C7469B9}" srcOrd="0" destOrd="0" presId="urn:microsoft.com/office/officeart/2008/layout/LinedList"/>
    <dgm:cxn modelId="{6D73A517-B642-490B-BC32-4EBF9AE63339}" type="presOf" srcId="{99A3EEE7-8D79-4DD4-BCB3-63C6C9B14D99}" destId="{E998DC6A-0047-4994-BA38-47649DAD7B1A}" srcOrd="0" destOrd="0" presId="urn:microsoft.com/office/officeart/2008/layout/LinedList"/>
    <dgm:cxn modelId="{EA22E62E-F1A8-4098-9A56-15D96018B05B}" srcId="{EE7C8845-0AE0-4FC8-BAD9-433168EDFD2B}" destId="{6BC0D9E1-3E71-4EAA-81CD-7723B3483A27}" srcOrd="3" destOrd="0" parTransId="{5867D25F-6B33-4C0E-A901-FD41626AAEC7}" sibTransId="{84B7A68B-B583-433F-BD8C-44B0695A269F}"/>
    <dgm:cxn modelId="{C70CEC3D-EB48-4EA4-82BB-F2A4F9B8B0E9}" srcId="{EE7C8845-0AE0-4FC8-BAD9-433168EDFD2B}" destId="{67FE10C8-38D0-4477-8940-A808B0B070EB}" srcOrd="1" destOrd="0" parTransId="{BFE31266-8BC1-443A-B99E-8859D0144B4B}" sibTransId="{981F1587-DF97-4E0C-AF6B-3CD23457E187}"/>
    <dgm:cxn modelId="{8DFE176D-E737-4AD0-9143-10AAA8B3F91E}" srcId="{EE7C8845-0AE0-4FC8-BAD9-433168EDFD2B}" destId="{2CEF6896-290F-4667-A979-33436897C27B}" srcOrd="2" destOrd="0" parTransId="{ED86CF3A-4B6D-4A8D-887B-75C09735C689}" sibTransId="{AB8C5C1B-8950-4FE9-8A04-15F70070A8BC}"/>
    <dgm:cxn modelId="{783C2A99-AC4E-4876-B27A-BD09C1B5C4AF}" type="presOf" srcId="{2CEF6896-290F-4667-A979-33436897C27B}" destId="{AA061B62-D99F-49BC-BB4C-403035EACC43}" srcOrd="0" destOrd="0" presId="urn:microsoft.com/office/officeart/2008/layout/LinedList"/>
    <dgm:cxn modelId="{F150EBA7-4357-44EE-A01B-7B3169BAB04F}" type="presOf" srcId="{EE7C8845-0AE0-4FC8-BAD9-433168EDFD2B}" destId="{676876AA-B082-4D9D-AE48-8CB2D3C89213}" srcOrd="0" destOrd="0" presId="urn:microsoft.com/office/officeart/2008/layout/LinedList"/>
    <dgm:cxn modelId="{E5972BCC-C32E-4B80-B22A-BA9871A1A223}" type="presOf" srcId="{78D7B9B1-5FFF-4FAE-BF8D-87C745E5CE40}" destId="{264D9B8A-3FE8-4DC9-AA79-B88CD908C287}" srcOrd="0" destOrd="0" presId="urn:microsoft.com/office/officeart/2008/layout/LinedList"/>
    <dgm:cxn modelId="{C9F90CE2-2805-4D09-8958-98C2F2A5DBD7}" srcId="{EE7C8845-0AE0-4FC8-BAD9-433168EDFD2B}" destId="{78D7B9B1-5FFF-4FAE-BF8D-87C745E5CE40}" srcOrd="4" destOrd="0" parTransId="{8399592B-B4F8-4FAB-8641-1F561B0D9D27}" sibTransId="{C6720857-535C-4C79-9171-B5B417DB801C}"/>
    <dgm:cxn modelId="{65B1D9F7-29EE-4B6B-A95D-7CEA4C3D4374}" srcId="{EE7C8845-0AE0-4FC8-BAD9-433168EDFD2B}" destId="{99A3EEE7-8D79-4DD4-BCB3-63C6C9B14D99}" srcOrd="0" destOrd="0" parTransId="{0EF37A2E-064A-4FEE-AE8A-A9323AD29D38}" sibTransId="{B7AD0162-BF64-4E22-89FE-D522ABE26EDC}"/>
    <dgm:cxn modelId="{8FF342DD-56DF-496B-8160-8357984C6C55}" type="presParOf" srcId="{676876AA-B082-4D9D-AE48-8CB2D3C89213}" destId="{ED7B124D-302A-4150-BAC1-94E54DD2CA1F}" srcOrd="0" destOrd="0" presId="urn:microsoft.com/office/officeart/2008/layout/LinedList"/>
    <dgm:cxn modelId="{E392AC1B-1D25-451D-9DED-9B5BAFD523B0}" type="presParOf" srcId="{676876AA-B082-4D9D-AE48-8CB2D3C89213}" destId="{C4F7F336-B616-4903-A782-2DB6FC8C4380}" srcOrd="1" destOrd="0" presId="urn:microsoft.com/office/officeart/2008/layout/LinedList"/>
    <dgm:cxn modelId="{CDF36FB3-DEFD-4BB1-810A-983A549858CA}" type="presParOf" srcId="{C4F7F336-B616-4903-A782-2DB6FC8C4380}" destId="{E998DC6A-0047-4994-BA38-47649DAD7B1A}" srcOrd="0" destOrd="0" presId="urn:microsoft.com/office/officeart/2008/layout/LinedList"/>
    <dgm:cxn modelId="{DF6CB3B9-2549-467C-8F17-FFE991DBBE6D}" type="presParOf" srcId="{C4F7F336-B616-4903-A782-2DB6FC8C4380}" destId="{33591E21-08FA-42D2-A410-5BDD608B4CAB}" srcOrd="1" destOrd="0" presId="urn:microsoft.com/office/officeart/2008/layout/LinedList"/>
    <dgm:cxn modelId="{3F00DD21-BC86-4DC8-AFED-C2F07BA92012}" type="presParOf" srcId="{676876AA-B082-4D9D-AE48-8CB2D3C89213}" destId="{82772BAF-2AB6-49AC-88E6-CAA5D9EE9BE6}" srcOrd="2" destOrd="0" presId="urn:microsoft.com/office/officeart/2008/layout/LinedList"/>
    <dgm:cxn modelId="{EEAFC097-926F-411B-9787-397F10EACBD2}" type="presParOf" srcId="{676876AA-B082-4D9D-AE48-8CB2D3C89213}" destId="{EEE21585-4E0D-4321-89A1-C774FC5A2E42}" srcOrd="3" destOrd="0" presId="urn:microsoft.com/office/officeart/2008/layout/LinedList"/>
    <dgm:cxn modelId="{1070CCB9-83C6-4608-8BCE-B97718E2EC59}" type="presParOf" srcId="{EEE21585-4E0D-4321-89A1-C774FC5A2E42}" destId="{A9B0169E-8276-41A9-AB57-15914B183E02}" srcOrd="0" destOrd="0" presId="urn:microsoft.com/office/officeart/2008/layout/LinedList"/>
    <dgm:cxn modelId="{77E18700-C736-4066-B579-04B37593CC3A}" type="presParOf" srcId="{EEE21585-4E0D-4321-89A1-C774FC5A2E42}" destId="{1B468CF5-4858-487B-B14D-0BFDDF36C3A9}" srcOrd="1" destOrd="0" presId="urn:microsoft.com/office/officeart/2008/layout/LinedList"/>
    <dgm:cxn modelId="{E719F1FE-3017-4C72-B20F-A6EBB31D48F6}" type="presParOf" srcId="{676876AA-B082-4D9D-AE48-8CB2D3C89213}" destId="{6DF83E43-ABF4-411D-916D-D74D39D36D58}" srcOrd="4" destOrd="0" presId="urn:microsoft.com/office/officeart/2008/layout/LinedList"/>
    <dgm:cxn modelId="{CD89E43E-1D90-4D82-8D86-C0032C7D017E}" type="presParOf" srcId="{676876AA-B082-4D9D-AE48-8CB2D3C89213}" destId="{B127B8CF-56EF-4641-B3B4-53A6EDA30AC0}" srcOrd="5" destOrd="0" presId="urn:microsoft.com/office/officeart/2008/layout/LinedList"/>
    <dgm:cxn modelId="{E6E52528-36B9-4A1D-A8AD-E2FB2E62A8F8}" type="presParOf" srcId="{B127B8CF-56EF-4641-B3B4-53A6EDA30AC0}" destId="{AA061B62-D99F-49BC-BB4C-403035EACC43}" srcOrd="0" destOrd="0" presId="urn:microsoft.com/office/officeart/2008/layout/LinedList"/>
    <dgm:cxn modelId="{F2DEFADD-AAC9-4C4A-BE69-2E638368DAB8}" type="presParOf" srcId="{B127B8CF-56EF-4641-B3B4-53A6EDA30AC0}" destId="{346D998D-33F4-4337-9E0C-3F0B914096FB}" srcOrd="1" destOrd="0" presId="urn:microsoft.com/office/officeart/2008/layout/LinedList"/>
    <dgm:cxn modelId="{B455770F-989D-4DA6-87CB-34D0E79F8217}" type="presParOf" srcId="{676876AA-B082-4D9D-AE48-8CB2D3C89213}" destId="{A616EEBF-A60A-4903-AA8E-EAFF27E66813}" srcOrd="6" destOrd="0" presId="urn:microsoft.com/office/officeart/2008/layout/LinedList"/>
    <dgm:cxn modelId="{AF5F3E1C-1D1D-454D-8574-8C6C568070A0}" type="presParOf" srcId="{676876AA-B082-4D9D-AE48-8CB2D3C89213}" destId="{925B0956-4C81-4636-8577-0267C0F4AF97}" srcOrd="7" destOrd="0" presId="urn:microsoft.com/office/officeart/2008/layout/LinedList"/>
    <dgm:cxn modelId="{E92AF732-8CAE-4F62-8B5D-A484C7EBA732}" type="presParOf" srcId="{925B0956-4C81-4636-8577-0267C0F4AF97}" destId="{B24B5BCC-DF06-455E-B8D8-CD635C7469B9}" srcOrd="0" destOrd="0" presId="urn:microsoft.com/office/officeart/2008/layout/LinedList"/>
    <dgm:cxn modelId="{417E952E-54AB-44AE-B517-D89A9C0E5EEF}" type="presParOf" srcId="{925B0956-4C81-4636-8577-0267C0F4AF97}" destId="{1667A86F-A31E-4795-BB87-E874ED14CD9F}" srcOrd="1" destOrd="0" presId="urn:microsoft.com/office/officeart/2008/layout/LinedList"/>
    <dgm:cxn modelId="{1DCACCB2-0D0E-4CB3-9F4E-8D7101FA64E9}" type="presParOf" srcId="{676876AA-B082-4D9D-AE48-8CB2D3C89213}" destId="{EA9E8D6B-4E84-47F7-A9E2-335AC659EA68}" srcOrd="8" destOrd="0" presId="urn:microsoft.com/office/officeart/2008/layout/LinedList"/>
    <dgm:cxn modelId="{41385129-F225-4EBB-84E1-07A1689184EB}" type="presParOf" srcId="{676876AA-B082-4D9D-AE48-8CB2D3C89213}" destId="{5CABC326-BD89-4A35-A347-CC9DDD6F5DE1}" srcOrd="9" destOrd="0" presId="urn:microsoft.com/office/officeart/2008/layout/LinedList"/>
    <dgm:cxn modelId="{767BB91F-F456-496B-BAEE-33E67ACEEC93}" type="presParOf" srcId="{5CABC326-BD89-4A35-A347-CC9DDD6F5DE1}" destId="{264D9B8A-3FE8-4DC9-AA79-B88CD908C287}" srcOrd="0" destOrd="0" presId="urn:microsoft.com/office/officeart/2008/layout/LinedList"/>
    <dgm:cxn modelId="{4BAEA187-F579-436F-8F7C-A25395912C6E}" type="presParOf" srcId="{5CABC326-BD89-4A35-A347-CC9DDD6F5DE1}" destId="{6B698459-3ADA-4D6D-82CC-64A6BD4CFD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7C8845-0AE0-4FC8-BAD9-433168EDFD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9A3EEE7-8D79-4DD4-BCB3-63C6C9B14D99}">
      <dgm:prSet/>
      <dgm:spPr/>
      <dgm:t>
        <a:bodyPr/>
        <a:lstStyle/>
        <a:p>
          <a:r>
            <a:rPr lang="en-US" noProof="0" dirty="0"/>
            <a:t>Breve </a:t>
          </a:r>
          <a:r>
            <a:rPr lang="en-US" noProof="0" dirty="0" err="1"/>
            <a:t>repaso</a:t>
          </a:r>
          <a:r>
            <a:rPr lang="en-US" noProof="0" dirty="0"/>
            <a:t> de </a:t>
          </a:r>
          <a:r>
            <a:rPr lang="en-US" noProof="0" dirty="0" err="1"/>
            <a:t>Leyes</a:t>
          </a:r>
          <a:r>
            <a:rPr lang="en-US" noProof="0" dirty="0"/>
            <a:t> de la </a:t>
          </a:r>
          <a:r>
            <a:rPr lang="en-US" noProof="0" dirty="0" err="1"/>
            <a:t>naturaleza</a:t>
          </a:r>
          <a:endParaRPr lang="en-US" noProof="0" dirty="0"/>
        </a:p>
      </dgm:t>
    </dgm:pt>
    <dgm:pt modelId="{0EF37A2E-064A-4FEE-AE8A-A9323AD29D38}" type="parTrans" cxnId="{65B1D9F7-29EE-4B6B-A95D-7CEA4C3D4374}">
      <dgm:prSet/>
      <dgm:spPr/>
      <dgm:t>
        <a:bodyPr/>
        <a:lstStyle/>
        <a:p>
          <a:endParaRPr lang="en-US" noProof="0" dirty="0"/>
        </a:p>
      </dgm:t>
    </dgm:pt>
    <dgm:pt modelId="{B7AD0162-BF64-4E22-89FE-D522ABE26EDC}" type="sibTrans" cxnId="{65B1D9F7-29EE-4B6B-A95D-7CEA4C3D4374}">
      <dgm:prSet/>
      <dgm:spPr/>
      <dgm:t>
        <a:bodyPr/>
        <a:lstStyle/>
        <a:p>
          <a:endParaRPr lang="en-US" noProof="0" dirty="0"/>
        </a:p>
      </dgm:t>
    </dgm:pt>
    <dgm:pt modelId="{67FE10C8-38D0-4477-8940-A808B0B070EB}">
      <dgm:prSet/>
      <dgm:spPr/>
      <dgm:t>
        <a:bodyPr/>
        <a:lstStyle/>
        <a:p>
          <a:r>
            <a:rPr lang="en-US" noProof="0" dirty="0"/>
            <a:t>No </a:t>
          </a:r>
          <a:r>
            <a:rPr lang="en-US" noProof="0" dirty="0" err="1"/>
            <a:t>localidad</a:t>
          </a:r>
          <a:r>
            <a:rPr lang="en-US" noProof="0" dirty="0"/>
            <a:t> </a:t>
          </a:r>
          <a:r>
            <a:rPr lang="en-US" noProof="0" dirty="0" err="1"/>
            <a:t>en</a:t>
          </a:r>
          <a:r>
            <a:rPr lang="en-US" noProof="0" dirty="0"/>
            <a:t> </a:t>
          </a:r>
          <a:r>
            <a:rPr lang="en-US" noProof="0" dirty="0" err="1"/>
            <a:t>mecánica</a:t>
          </a:r>
          <a:r>
            <a:rPr lang="en-US" noProof="0" dirty="0"/>
            <a:t> </a:t>
          </a:r>
          <a:r>
            <a:rPr lang="en-US" noProof="0" dirty="0" err="1"/>
            <a:t>cuántica</a:t>
          </a:r>
          <a:endParaRPr lang="en-US" noProof="0" dirty="0"/>
        </a:p>
      </dgm:t>
    </dgm:pt>
    <dgm:pt modelId="{BFE31266-8BC1-443A-B99E-8859D0144B4B}" type="parTrans" cxnId="{C70CEC3D-EB48-4EA4-82BB-F2A4F9B8B0E9}">
      <dgm:prSet/>
      <dgm:spPr/>
      <dgm:t>
        <a:bodyPr/>
        <a:lstStyle/>
        <a:p>
          <a:endParaRPr lang="en-US" noProof="0" dirty="0"/>
        </a:p>
      </dgm:t>
    </dgm:pt>
    <dgm:pt modelId="{981F1587-DF97-4E0C-AF6B-3CD23457E187}" type="sibTrans" cxnId="{C70CEC3D-EB48-4EA4-82BB-F2A4F9B8B0E9}">
      <dgm:prSet/>
      <dgm:spPr/>
      <dgm:t>
        <a:bodyPr/>
        <a:lstStyle/>
        <a:p>
          <a:endParaRPr lang="en-US" noProof="0" dirty="0"/>
        </a:p>
      </dgm:t>
    </dgm:pt>
    <dgm:pt modelId="{2CEF6896-290F-4667-A979-33436897C27B}">
      <dgm:prSet/>
      <dgm:spPr/>
      <dgm:t>
        <a:bodyPr/>
        <a:lstStyle/>
        <a:p>
          <a:r>
            <a:rPr lang="en-US" b="1" noProof="0" dirty="0" err="1"/>
            <a:t>Interpretando</a:t>
          </a:r>
          <a:r>
            <a:rPr lang="en-US" b="1" noProof="0" dirty="0"/>
            <a:t> la non-</a:t>
          </a:r>
          <a:r>
            <a:rPr lang="en-US" b="1" noProof="0" dirty="0" err="1"/>
            <a:t>localidad</a:t>
          </a:r>
          <a:endParaRPr lang="en-US" b="1" noProof="0" dirty="0"/>
        </a:p>
      </dgm:t>
    </dgm:pt>
    <dgm:pt modelId="{ED86CF3A-4B6D-4A8D-887B-75C09735C689}" type="parTrans" cxnId="{8DFE176D-E737-4AD0-9143-10AAA8B3F91E}">
      <dgm:prSet/>
      <dgm:spPr/>
      <dgm:t>
        <a:bodyPr/>
        <a:lstStyle/>
        <a:p>
          <a:endParaRPr lang="en-US" noProof="0" dirty="0"/>
        </a:p>
      </dgm:t>
    </dgm:pt>
    <dgm:pt modelId="{AB8C5C1B-8950-4FE9-8A04-15F70070A8BC}" type="sibTrans" cxnId="{8DFE176D-E737-4AD0-9143-10AAA8B3F91E}">
      <dgm:prSet/>
      <dgm:spPr/>
      <dgm:t>
        <a:bodyPr/>
        <a:lstStyle/>
        <a:p>
          <a:endParaRPr lang="en-US" noProof="0" dirty="0"/>
        </a:p>
      </dgm:t>
    </dgm:pt>
    <dgm:pt modelId="{6BC0D9E1-3E71-4EAA-81CD-7723B3483A27}">
      <dgm:prSet/>
      <dgm:spPr/>
      <dgm:t>
        <a:bodyPr/>
        <a:lstStyle/>
        <a:p>
          <a:r>
            <a:rPr lang="en-US" noProof="0" dirty="0" err="1"/>
            <a:t>Interacciones</a:t>
          </a:r>
          <a:r>
            <a:rPr lang="en-US" noProof="0" dirty="0"/>
            <a:t> locales </a:t>
          </a:r>
          <a:r>
            <a:rPr lang="en-US" noProof="0" dirty="0" err="1"/>
            <a:t>en</a:t>
          </a:r>
          <a:r>
            <a:rPr lang="en-US" noProof="0" dirty="0"/>
            <a:t> QM </a:t>
          </a:r>
          <a:r>
            <a:rPr lang="en-US" noProof="0" dirty="0" err="1"/>
            <a:t>como</a:t>
          </a:r>
          <a:r>
            <a:rPr lang="en-US" noProof="0" dirty="0"/>
            <a:t> base para </a:t>
          </a:r>
          <a:r>
            <a:rPr lang="en-US" noProof="0" dirty="0" err="1"/>
            <a:t>disposiciones</a:t>
          </a:r>
          <a:endParaRPr lang="en-US" noProof="0" dirty="0"/>
        </a:p>
      </dgm:t>
    </dgm:pt>
    <dgm:pt modelId="{5867D25F-6B33-4C0E-A901-FD41626AAEC7}" type="parTrans" cxnId="{EA22E62E-F1A8-4098-9A56-15D96018B05B}">
      <dgm:prSet/>
      <dgm:spPr/>
      <dgm:t>
        <a:bodyPr/>
        <a:lstStyle/>
        <a:p>
          <a:endParaRPr lang="en-US" noProof="0" dirty="0"/>
        </a:p>
      </dgm:t>
    </dgm:pt>
    <dgm:pt modelId="{84B7A68B-B583-433F-BD8C-44B0695A269F}" type="sibTrans" cxnId="{EA22E62E-F1A8-4098-9A56-15D96018B05B}">
      <dgm:prSet/>
      <dgm:spPr/>
      <dgm:t>
        <a:bodyPr/>
        <a:lstStyle/>
        <a:p>
          <a:endParaRPr lang="en-US" noProof="0" dirty="0"/>
        </a:p>
      </dgm:t>
    </dgm:pt>
    <dgm:pt modelId="{78D7B9B1-5FFF-4FAE-BF8D-87C745E5CE40}">
      <dgm:prSet/>
      <dgm:spPr/>
      <dgm:t>
        <a:bodyPr/>
        <a:lstStyle/>
        <a:p>
          <a:r>
            <a:rPr lang="en-US" noProof="0" dirty="0" err="1"/>
            <a:t>Cuadrando</a:t>
          </a:r>
          <a:r>
            <a:rPr lang="en-US" noProof="0" dirty="0"/>
            <a:t> </a:t>
          </a:r>
          <a:r>
            <a:rPr lang="en-US" noProof="0" dirty="0" err="1"/>
            <a:t>el</a:t>
          </a:r>
          <a:r>
            <a:rPr lang="en-US" noProof="0" dirty="0"/>
            <a:t> </a:t>
          </a:r>
          <a:r>
            <a:rPr lang="en-US" noProof="0" dirty="0" err="1"/>
            <a:t>círculo</a:t>
          </a:r>
          <a:r>
            <a:rPr lang="en-US" noProof="0" dirty="0"/>
            <a:t> no-local</a:t>
          </a:r>
        </a:p>
      </dgm:t>
    </dgm:pt>
    <dgm:pt modelId="{8399592B-B4F8-4FAB-8641-1F561B0D9D27}" type="parTrans" cxnId="{C9F90CE2-2805-4D09-8958-98C2F2A5DBD7}">
      <dgm:prSet/>
      <dgm:spPr/>
      <dgm:t>
        <a:bodyPr/>
        <a:lstStyle/>
        <a:p>
          <a:endParaRPr lang="en-US" noProof="0" dirty="0"/>
        </a:p>
      </dgm:t>
    </dgm:pt>
    <dgm:pt modelId="{C6720857-535C-4C79-9171-B5B417DB801C}" type="sibTrans" cxnId="{C9F90CE2-2805-4D09-8958-98C2F2A5DBD7}">
      <dgm:prSet/>
      <dgm:spPr/>
      <dgm:t>
        <a:bodyPr/>
        <a:lstStyle/>
        <a:p>
          <a:endParaRPr lang="en-US" noProof="0" dirty="0"/>
        </a:p>
      </dgm:t>
    </dgm:pt>
    <dgm:pt modelId="{676876AA-B082-4D9D-AE48-8CB2D3C89213}" type="pres">
      <dgm:prSet presAssocID="{EE7C8845-0AE0-4FC8-BAD9-433168EDFD2B}" presName="vert0" presStyleCnt="0">
        <dgm:presLayoutVars>
          <dgm:dir/>
          <dgm:animOne val="branch"/>
          <dgm:animLvl val="lvl"/>
        </dgm:presLayoutVars>
      </dgm:prSet>
      <dgm:spPr/>
    </dgm:pt>
    <dgm:pt modelId="{ED7B124D-302A-4150-BAC1-94E54DD2CA1F}" type="pres">
      <dgm:prSet presAssocID="{99A3EEE7-8D79-4DD4-BCB3-63C6C9B14D99}" presName="thickLine" presStyleLbl="alignNode1" presStyleIdx="0" presStyleCnt="5"/>
      <dgm:spPr/>
    </dgm:pt>
    <dgm:pt modelId="{C4F7F336-B616-4903-A782-2DB6FC8C4380}" type="pres">
      <dgm:prSet presAssocID="{99A3EEE7-8D79-4DD4-BCB3-63C6C9B14D99}" presName="horz1" presStyleCnt="0"/>
      <dgm:spPr/>
    </dgm:pt>
    <dgm:pt modelId="{E998DC6A-0047-4994-BA38-47649DAD7B1A}" type="pres">
      <dgm:prSet presAssocID="{99A3EEE7-8D79-4DD4-BCB3-63C6C9B14D99}" presName="tx1" presStyleLbl="revTx" presStyleIdx="0" presStyleCnt="5"/>
      <dgm:spPr/>
    </dgm:pt>
    <dgm:pt modelId="{33591E21-08FA-42D2-A410-5BDD608B4CAB}" type="pres">
      <dgm:prSet presAssocID="{99A3EEE7-8D79-4DD4-BCB3-63C6C9B14D99}" presName="vert1" presStyleCnt="0"/>
      <dgm:spPr/>
    </dgm:pt>
    <dgm:pt modelId="{82772BAF-2AB6-49AC-88E6-CAA5D9EE9BE6}" type="pres">
      <dgm:prSet presAssocID="{67FE10C8-38D0-4477-8940-A808B0B070EB}" presName="thickLine" presStyleLbl="alignNode1" presStyleIdx="1" presStyleCnt="5"/>
      <dgm:spPr/>
    </dgm:pt>
    <dgm:pt modelId="{EEE21585-4E0D-4321-89A1-C774FC5A2E42}" type="pres">
      <dgm:prSet presAssocID="{67FE10C8-38D0-4477-8940-A808B0B070EB}" presName="horz1" presStyleCnt="0"/>
      <dgm:spPr/>
    </dgm:pt>
    <dgm:pt modelId="{A9B0169E-8276-41A9-AB57-15914B183E02}" type="pres">
      <dgm:prSet presAssocID="{67FE10C8-38D0-4477-8940-A808B0B070EB}" presName="tx1" presStyleLbl="revTx" presStyleIdx="1" presStyleCnt="5"/>
      <dgm:spPr/>
    </dgm:pt>
    <dgm:pt modelId="{1B468CF5-4858-487B-B14D-0BFDDF36C3A9}" type="pres">
      <dgm:prSet presAssocID="{67FE10C8-38D0-4477-8940-A808B0B070EB}" presName="vert1" presStyleCnt="0"/>
      <dgm:spPr/>
    </dgm:pt>
    <dgm:pt modelId="{6DF83E43-ABF4-411D-916D-D74D39D36D58}" type="pres">
      <dgm:prSet presAssocID="{2CEF6896-290F-4667-A979-33436897C27B}" presName="thickLine" presStyleLbl="alignNode1" presStyleIdx="2" presStyleCnt="5"/>
      <dgm:spPr/>
    </dgm:pt>
    <dgm:pt modelId="{B127B8CF-56EF-4641-B3B4-53A6EDA30AC0}" type="pres">
      <dgm:prSet presAssocID="{2CEF6896-290F-4667-A979-33436897C27B}" presName="horz1" presStyleCnt="0"/>
      <dgm:spPr/>
    </dgm:pt>
    <dgm:pt modelId="{AA061B62-D99F-49BC-BB4C-403035EACC43}" type="pres">
      <dgm:prSet presAssocID="{2CEF6896-290F-4667-A979-33436897C27B}" presName="tx1" presStyleLbl="revTx" presStyleIdx="2" presStyleCnt="5"/>
      <dgm:spPr/>
    </dgm:pt>
    <dgm:pt modelId="{346D998D-33F4-4337-9E0C-3F0B914096FB}" type="pres">
      <dgm:prSet presAssocID="{2CEF6896-290F-4667-A979-33436897C27B}" presName="vert1" presStyleCnt="0"/>
      <dgm:spPr/>
    </dgm:pt>
    <dgm:pt modelId="{A616EEBF-A60A-4903-AA8E-EAFF27E66813}" type="pres">
      <dgm:prSet presAssocID="{6BC0D9E1-3E71-4EAA-81CD-7723B3483A27}" presName="thickLine" presStyleLbl="alignNode1" presStyleIdx="3" presStyleCnt="5"/>
      <dgm:spPr/>
    </dgm:pt>
    <dgm:pt modelId="{925B0956-4C81-4636-8577-0267C0F4AF97}" type="pres">
      <dgm:prSet presAssocID="{6BC0D9E1-3E71-4EAA-81CD-7723B3483A27}" presName="horz1" presStyleCnt="0"/>
      <dgm:spPr/>
    </dgm:pt>
    <dgm:pt modelId="{B24B5BCC-DF06-455E-B8D8-CD635C7469B9}" type="pres">
      <dgm:prSet presAssocID="{6BC0D9E1-3E71-4EAA-81CD-7723B3483A27}" presName="tx1" presStyleLbl="revTx" presStyleIdx="3" presStyleCnt="5"/>
      <dgm:spPr/>
    </dgm:pt>
    <dgm:pt modelId="{1667A86F-A31E-4795-BB87-E874ED14CD9F}" type="pres">
      <dgm:prSet presAssocID="{6BC0D9E1-3E71-4EAA-81CD-7723B3483A27}" presName="vert1" presStyleCnt="0"/>
      <dgm:spPr/>
    </dgm:pt>
    <dgm:pt modelId="{EA9E8D6B-4E84-47F7-A9E2-335AC659EA68}" type="pres">
      <dgm:prSet presAssocID="{78D7B9B1-5FFF-4FAE-BF8D-87C745E5CE40}" presName="thickLine" presStyleLbl="alignNode1" presStyleIdx="4" presStyleCnt="5"/>
      <dgm:spPr/>
    </dgm:pt>
    <dgm:pt modelId="{5CABC326-BD89-4A35-A347-CC9DDD6F5DE1}" type="pres">
      <dgm:prSet presAssocID="{78D7B9B1-5FFF-4FAE-BF8D-87C745E5CE40}" presName="horz1" presStyleCnt="0"/>
      <dgm:spPr/>
    </dgm:pt>
    <dgm:pt modelId="{264D9B8A-3FE8-4DC9-AA79-B88CD908C287}" type="pres">
      <dgm:prSet presAssocID="{78D7B9B1-5FFF-4FAE-BF8D-87C745E5CE40}" presName="tx1" presStyleLbl="revTx" presStyleIdx="4" presStyleCnt="5"/>
      <dgm:spPr/>
    </dgm:pt>
    <dgm:pt modelId="{6B698459-3ADA-4D6D-82CC-64A6BD4CFD98}" type="pres">
      <dgm:prSet presAssocID="{78D7B9B1-5FFF-4FAE-BF8D-87C745E5CE40}" presName="vert1" presStyleCnt="0"/>
      <dgm:spPr/>
    </dgm:pt>
  </dgm:ptLst>
  <dgm:cxnLst>
    <dgm:cxn modelId="{09EED006-B377-4884-A1B9-FABD7FFDFE56}" type="presOf" srcId="{67FE10C8-38D0-4477-8940-A808B0B070EB}" destId="{A9B0169E-8276-41A9-AB57-15914B183E02}" srcOrd="0" destOrd="0" presId="urn:microsoft.com/office/officeart/2008/layout/LinedList"/>
    <dgm:cxn modelId="{6571260A-4ECA-4DB7-B57C-A51559B5A44B}" type="presOf" srcId="{6BC0D9E1-3E71-4EAA-81CD-7723B3483A27}" destId="{B24B5BCC-DF06-455E-B8D8-CD635C7469B9}" srcOrd="0" destOrd="0" presId="urn:microsoft.com/office/officeart/2008/layout/LinedList"/>
    <dgm:cxn modelId="{6D73A517-B642-490B-BC32-4EBF9AE63339}" type="presOf" srcId="{99A3EEE7-8D79-4DD4-BCB3-63C6C9B14D99}" destId="{E998DC6A-0047-4994-BA38-47649DAD7B1A}" srcOrd="0" destOrd="0" presId="urn:microsoft.com/office/officeart/2008/layout/LinedList"/>
    <dgm:cxn modelId="{EA22E62E-F1A8-4098-9A56-15D96018B05B}" srcId="{EE7C8845-0AE0-4FC8-BAD9-433168EDFD2B}" destId="{6BC0D9E1-3E71-4EAA-81CD-7723B3483A27}" srcOrd="3" destOrd="0" parTransId="{5867D25F-6B33-4C0E-A901-FD41626AAEC7}" sibTransId="{84B7A68B-B583-433F-BD8C-44B0695A269F}"/>
    <dgm:cxn modelId="{C70CEC3D-EB48-4EA4-82BB-F2A4F9B8B0E9}" srcId="{EE7C8845-0AE0-4FC8-BAD9-433168EDFD2B}" destId="{67FE10C8-38D0-4477-8940-A808B0B070EB}" srcOrd="1" destOrd="0" parTransId="{BFE31266-8BC1-443A-B99E-8859D0144B4B}" sibTransId="{981F1587-DF97-4E0C-AF6B-3CD23457E187}"/>
    <dgm:cxn modelId="{8DFE176D-E737-4AD0-9143-10AAA8B3F91E}" srcId="{EE7C8845-0AE0-4FC8-BAD9-433168EDFD2B}" destId="{2CEF6896-290F-4667-A979-33436897C27B}" srcOrd="2" destOrd="0" parTransId="{ED86CF3A-4B6D-4A8D-887B-75C09735C689}" sibTransId="{AB8C5C1B-8950-4FE9-8A04-15F70070A8BC}"/>
    <dgm:cxn modelId="{783C2A99-AC4E-4876-B27A-BD09C1B5C4AF}" type="presOf" srcId="{2CEF6896-290F-4667-A979-33436897C27B}" destId="{AA061B62-D99F-49BC-BB4C-403035EACC43}" srcOrd="0" destOrd="0" presId="urn:microsoft.com/office/officeart/2008/layout/LinedList"/>
    <dgm:cxn modelId="{F150EBA7-4357-44EE-A01B-7B3169BAB04F}" type="presOf" srcId="{EE7C8845-0AE0-4FC8-BAD9-433168EDFD2B}" destId="{676876AA-B082-4D9D-AE48-8CB2D3C89213}" srcOrd="0" destOrd="0" presId="urn:microsoft.com/office/officeart/2008/layout/LinedList"/>
    <dgm:cxn modelId="{E5972BCC-C32E-4B80-B22A-BA9871A1A223}" type="presOf" srcId="{78D7B9B1-5FFF-4FAE-BF8D-87C745E5CE40}" destId="{264D9B8A-3FE8-4DC9-AA79-B88CD908C287}" srcOrd="0" destOrd="0" presId="urn:microsoft.com/office/officeart/2008/layout/LinedList"/>
    <dgm:cxn modelId="{C9F90CE2-2805-4D09-8958-98C2F2A5DBD7}" srcId="{EE7C8845-0AE0-4FC8-BAD9-433168EDFD2B}" destId="{78D7B9B1-5FFF-4FAE-BF8D-87C745E5CE40}" srcOrd="4" destOrd="0" parTransId="{8399592B-B4F8-4FAB-8641-1F561B0D9D27}" sibTransId="{C6720857-535C-4C79-9171-B5B417DB801C}"/>
    <dgm:cxn modelId="{65B1D9F7-29EE-4B6B-A95D-7CEA4C3D4374}" srcId="{EE7C8845-0AE0-4FC8-BAD9-433168EDFD2B}" destId="{99A3EEE7-8D79-4DD4-BCB3-63C6C9B14D99}" srcOrd="0" destOrd="0" parTransId="{0EF37A2E-064A-4FEE-AE8A-A9323AD29D38}" sibTransId="{B7AD0162-BF64-4E22-89FE-D522ABE26EDC}"/>
    <dgm:cxn modelId="{8FF342DD-56DF-496B-8160-8357984C6C55}" type="presParOf" srcId="{676876AA-B082-4D9D-AE48-8CB2D3C89213}" destId="{ED7B124D-302A-4150-BAC1-94E54DD2CA1F}" srcOrd="0" destOrd="0" presId="urn:microsoft.com/office/officeart/2008/layout/LinedList"/>
    <dgm:cxn modelId="{E392AC1B-1D25-451D-9DED-9B5BAFD523B0}" type="presParOf" srcId="{676876AA-B082-4D9D-AE48-8CB2D3C89213}" destId="{C4F7F336-B616-4903-A782-2DB6FC8C4380}" srcOrd="1" destOrd="0" presId="urn:microsoft.com/office/officeart/2008/layout/LinedList"/>
    <dgm:cxn modelId="{CDF36FB3-DEFD-4BB1-810A-983A549858CA}" type="presParOf" srcId="{C4F7F336-B616-4903-A782-2DB6FC8C4380}" destId="{E998DC6A-0047-4994-BA38-47649DAD7B1A}" srcOrd="0" destOrd="0" presId="urn:microsoft.com/office/officeart/2008/layout/LinedList"/>
    <dgm:cxn modelId="{DF6CB3B9-2549-467C-8F17-FFE991DBBE6D}" type="presParOf" srcId="{C4F7F336-B616-4903-A782-2DB6FC8C4380}" destId="{33591E21-08FA-42D2-A410-5BDD608B4CAB}" srcOrd="1" destOrd="0" presId="urn:microsoft.com/office/officeart/2008/layout/LinedList"/>
    <dgm:cxn modelId="{3F00DD21-BC86-4DC8-AFED-C2F07BA92012}" type="presParOf" srcId="{676876AA-B082-4D9D-AE48-8CB2D3C89213}" destId="{82772BAF-2AB6-49AC-88E6-CAA5D9EE9BE6}" srcOrd="2" destOrd="0" presId="urn:microsoft.com/office/officeart/2008/layout/LinedList"/>
    <dgm:cxn modelId="{EEAFC097-926F-411B-9787-397F10EACBD2}" type="presParOf" srcId="{676876AA-B082-4D9D-AE48-8CB2D3C89213}" destId="{EEE21585-4E0D-4321-89A1-C774FC5A2E42}" srcOrd="3" destOrd="0" presId="urn:microsoft.com/office/officeart/2008/layout/LinedList"/>
    <dgm:cxn modelId="{1070CCB9-83C6-4608-8BCE-B97718E2EC59}" type="presParOf" srcId="{EEE21585-4E0D-4321-89A1-C774FC5A2E42}" destId="{A9B0169E-8276-41A9-AB57-15914B183E02}" srcOrd="0" destOrd="0" presId="urn:microsoft.com/office/officeart/2008/layout/LinedList"/>
    <dgm:cxn modelId="{77E18700-C736-4066-B579-04B37593CC3A}" type="presParOf" srcId="{EEE21585-4E0D-4321-89A1-C774FC5A2E42}" destId="{1B468CF5-4858-487B-B14D-0BFDDF36C3A9}" srcOrd="1" destOrd="0" presId="urn:microsoft.com/office/officeart/2008/layout/LinedList"/>
    <dgm:cxn modelId="{E719F1FE-3017-4C72-B20F-A6EBB31D48F6}" type="presParOf" srcId="{676876AA-B082-4D9D-AE48-8CB2D3C89213}" destId="{6DF83E43-ABF4-411D-916D-D74D39D36D58}" srcOrd="4" destOrd="0" presId="urn:microsoft.com/office/officeart/2008/layout/LinedList"/>
    <dgm:cxn modelId="{CD89E43E-1D90-4D82-8D86-C0032C7D017E}" type="presParOf" srcId="{676876AA-B082-4D9D-AE48-8CB2D3C89213}" destId="{B127B8CF-56EF-4641-B3B4-53A6EDA30AC0}" srcOrd="5" destOrd="0" presId="urn:microsoft.com/office/officeart/2008/layout/LinedList"/>
    <dgm:cxn modelId="{E6E52528-36B9-4A1D-A8AD-E2FB2E62A8F8}" type="presParOf" srcId="{B127B8CF-56EF-4641-B3B4-53A6EDA30AC0}" destId="{AA061B62-D99F-49BC-BB4C-403035EACC43}" srcOrd="0" destOrd="0" presId="urn:microsoft.com/office/officeart/2008/layout/LinedList"/>
    <dgm:cxn modelId="{F2DEFADD-AAC9-4C4A-BE69-2E638368DAB8}" type="presParOf" srcId="{B127B8CF-56EF-4641-B3B4-53A6EDA30AC0}" destId="{346D998D-33F4-4337-9E0C-3F0B914096FB}" srcOrd="1" destOrd="0" presId="urn:microsoft.com/office/officeart/2008/layout/LinedList"/>
    <dgm:cxn modelId="{B455770F-989D-4DA6-87CB-34D0E79F8217}" type="presParOf" srcId="{676876AA-B082-4D9D-AE48-8CB2D3C89213}" destId="{A616EEBF-A60A-4903-AA8E-EAFF27E66813}" srcOrd="6" destOrd="0" presId="urn:microsoft.com/office/officeart/2008/layout/LinedList"/>
    <dgm:cxn modelId="{AF5F3E1C-1D1D-454D-8574-8C6C568070A0}" type="presParOf" srcId="{676876AA-B082-4D9D-AE48-8CB2D3C89213}" destId="{925B0956-4C81-4636-8577-0267C0F4AF97}" srcOrd="7" destOrd="0" presId="urn:microsoft.com/office/officeart/2008/layout/LinedList"/>
    <dgm:cxn modelId="{E92AF732-8CAE-4F62-8B5D-A484C7EBA732}" type="presParOf" srcId="{925B0956-4C81-4636-8577-0267C0F4AF97}" destId="{B24B5BCC-DF06-455E-B8D8-CD635C7469B9}" srcOrd="0" destOrd="0" presId="urn:microsoft.com/office/officeart/2008/layout/LinedList"/>
    <dgm:cxn modelId="{417E952E-54AB-44AE-B517-D89A9C0E5EEF}" type="presParOf" srcId="{925B0956-4C81-4636-8577-0267C0F4AF97}" destId="{1667A86F-A31E-4795-BB87-E874ED14CD9F}" srcOrd="1" destOrd="0" presId="urn:microsoft.com/office/officeart/2008/layout/LinedList"/>
    <dgm:cxn modelId="{1DCACCB2-0D0E-4CB3-9F4E-8D7101FA64E9}" type="presParOf" srcId="{676876AA-B082-4D9D-AE48-8CB2D3C89213}" destId="{EA9E8D6B-4E84-47F7-A9E2-335AC659EA68}" srcOrd="8" destOrd="0" presId="urn:microsoft.com/office/officeart/2008/layout/LinedList"/>
    <dgm:cxn modelId="{41385129-F225-4EBB-84E1-07A1689184EB}" type="presParOf" srcId="{676876AA-B082-4D9D-AE48-8CB2D3C89213}" destId="{5CABC326-BD89-4A35-A347-CC9DDD6F5DE1}" srcOrd="9" destOrd="0" presId="urn:microsoft.com/office/officeart/2008/layout/LinedList"/>
    <dgm:cxn modelId="{767BB91F-F456-496B-BAEE-33E67ACEEC93}" type="presParOf" srcId="{5CABC326-BD89-4A35-A347-CC9DDD6F5DE1}" destId="{264D9B8A-3FE8-4DC9-AA79-B88CD908C287}" srcOrd="0" destOrd="0" presId="urn:microsoft.com/office/officeart/2008/layout/LinedList"/>
    <dgm:cxn modelId="{4BAEA187-F579-436F-8F7C-A25395912C6E}" type="presParOf" srcId="{5CABC326-BD89-4A35-A347-CC9DDD6F5DE1}" destId="{6B698459-3ADA-4D6D-82CC-64A6BD4CFD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7C8845-0AE0-4FC8-BAD9-433168EDFD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9A3EEE7-8D79-4DD4-BCB3-63C6C9B14D99}">
      <dgm:prSet/>
      <dgm:spPr/>
      <dgm:t>
        <a:bodyPr/>
        <a:lstStyle/>
        <a:p>
          <a:r>
            <a:rPr lang="en-US" noProof="0" dirty="0"/>
            <a:t>Breve </a:t>
          </a:r>
          <a:r>
            <a:rPr lang="en-US" noProof="0" dirty="0" err="1"/>
            <a:t>repaso</a:t>
          </a:r>
          <a:r>
            <a:rPr lang="en-US" noProof="0" dirty="0"/>
            <a:t> de </a:t>
          </a:r>
          <a:r>
            <a:rPr lang="en-US" noProof="0" dirty="0" err="1"/>
            <a:t>Leyes</a:t>
          </a:r>
          <a:r>
            <a:rPr lang="en-US" noProof="0" dirty="0"/>
            <a:t> de la </a:t>
          </a:r>
          <a:r>
            <a:rPr lang="en-US" noProof="0" dirty="0" err="1"/>
            <a:t>naturaleza</a:t>
          </a:r>
          <a:endParaRPr lang="en-US" noProof="0" dirty="0"/>
        </a:p>
      </dgm:t>
    </dgm:pt>
    <dgm:pt modelId="{0EF37A2E-064A-4FEE-AE8A-A9323AD29D38}" type="parTrans" cxnId="{65B1D9F7-29EE-4B6B-A95D-7CEA4C3D4374}">
      <dgm:prSet/>
      <dgm:spPr/>
      <dgm:t>
        <a:bodyPr/>
        <a:lstStyle/>
        <a:p>
          <a:endParaRPr lang="en-US" noProof="0" dirty="0"/>
        </a:p>
      </dgm:t>
    </dgm:pt>
    <dgm:pt modelId="{B7AD0162-BF64-4E22-89FE-D522ABE26EDC}" type="sibTrans" cxnId="{65B1D9F7-29EE-4B6B-A95D-7CEA4C3D4374}">
      <dgm:prSet/>
      <dgm:spPr/>
      <dgm:t>
        <a:bodyPr/>
        <a:lstStyle/>
        <a:p>
          <a:endParaRPr lang="en-US" noProof="0" dirty="0"/>
        </a:p>
      </dgm:t>
    </dgm:pt>
    <dgm:pt modelId="{67FE10C8-38D0-4477-8940-A808B0B070EB}">
      <dgm:prSet/>
      <dgm:spPr/>
      <dgm:t>
        <a:bodyPr/>
        <a:lstStyle/>
        <a:p>
          <a:r>
            <a:rPr lang="en-US" noProof="0" dirty="0"/>
            <a:t>No </a:t>
          </a:r>
          <a:r>
            <a:rPr lang="en-US" noProof="0" dirty="0" err="1"/>
            <a:t>localidad</a:t>
          </a:r>
          <a:r>
            <a:rPr lang="en-US" noProof="0" dirty="0"/>
            <a:t> </a:t>
          </a:r>
          <a:r>
            <a:rPr lang="en-US" noProof="0" dirty="0" err="1"/>
            <a:t>en</a:t>
          </a:r>
          <a:r>
            <a:rPr lang="en-US" noProof="0" dirty="0"/>
            <a:t> </a:t>
          </a:r>
          <a:r>
            <a:rPr lang="en-US" noProof="0" dirty="0" err="1"/>
            <a:t>mecánica</a:t>
          </a:r>
          <a:r>
            <a:rPr lang="en-US" noProof="0" dirty="0"/>
            <a:t> </a:t>
          </a:r>
          <a:r>
            <a:rPr lang="en-US" noProof="0" dirty="0" err="1"/>
            <a:t>cuántica</a:t>
          </a:r>
          <a:endParaRPr lang="en-US" noProof="0" dirty="0"/>
        </a:p>
      </dgm:t>
    </dgm:pt>
    <dgm:pt modelId="{BFE31266-8BC1-443A-B99E-8859D0144B4B}" type="parTrans" cxnId="{C70CEC3D-EB48-4EA4-82BB-F2A4F9B8B0E9}">
      <dgm:prSet/>
      <dgm:spPr/>
      <dgm:t>
        <a:bodyPr/>
        <a:lstStyle/>
        <a:p>
          <a:endParaRPr lang="en-US" noProof="0" dirty="0"/>
        </a:p>
      </dgm:t>
    </dgm:pt>
    <dgm:pt modelId="{981F1587-DF97-4E0C-AF6B-3CD23457E187}" type="sibTrans" cxnId="{C70CEC3D-EB48-4EA4-82BB-F2A4F9B8B0E9}">
      <dgm:prSet/>
      <dgm:spPr/>
      <dgm:t>
        <a:bodyPr/>
        <a:lstStyle/>
        <a:p>
          <a:endParaRPr lang="en-US" noProof="0" dirty="0"/>
        </a:p>
      </dgm:t>
    </dgm:pt>
    <dgm:pt modelId="{2CEF6896-290F-4667-A979-33436897C27B}">
      <dgm:prSet/>
      <dgm:spPr/>
      <dgm:t>
        <a:bodyPr/>
        <a:lstStyle/>
        <a:p>
          <a:r>
            <a:rPr lang="en-US" noProof="0" dirty="0" err="1"/>
            <a:t>Interpretando</a:t>
          </a:r>
          <a:r>
            <a:rPr lang="en-US" noProof="0" dirty="0"/>
            <a:t> la non-</a:t>
          </a:r>
          <a:r>
            <a:rPr lang="en-US" noProof="0" dirty="0" err="1"/>
            <a:t>localidad</a:t>
          </a:r>
          <a:endParaRPr lang="en-US" noProof="0" dirty="0"/>
        </a:p>
      </dgm:t>
    </dgm:pt>
    <dgm:pt modelId="{ED86CF3A-4B6D-4A8D-887B-75C09735C689}" type="parTrans" cxnId="{8DFE176D-E737-4AD0-9143-10AAA8B3F91E}">
      <dgm:prSet/>
      <dgm:spPr/>
      <dgm:t>
        <a:bodyPr/>
        <a:lstStyle/>
        <a:p>
          <a:endParaRPr lang="en-US" noProof="0" dirty="0"/>
        </a:p>
      </dgm:t>
    </dgm:pt>
    <dgm:pt modelId="{AB8C5C1B-8950-4FE9-8A04-15F70070A8BC}" type="sibTrans" cxnId="{8DFE176D-E737-4AD0-9143-10AAA8B3F91E}">
      <dgm:prSet/>
      <dgm:spPr/>
      <dgm:t>
        <a:bodyPr/>
        <a:lstStyle/>
        <a:p>
          <a:endParaRPr lang="en-US" noProof="0" dirty="0"/>
        </a:p>
      </dgm:t>
    </dgm:pt>
    <dgm:pt modelId="{6BC0D9E1-3E71-4EAA-81CD-7723B3483A27}">
      <dgm:prSet/>
      <dgm:spPr/>
      <dgm:t>
        <a:bodyPr/>
        <a:lstStyle/>
        <a:p>
          <a:r>
            <a:rPr lang="en-US" b="1" noProof="0" dirty="0" err="1"/>
            <a:t>Interacciones</a:t>
          </a:r>
          <a:r>
            <a:rPr lang="en-US" b="1" noProof="0" dirty="0"/>
            <a:t> locales </a:t>
          </a:r>
          <a:r>
            <a:rPr lang="en-US" b="1" noProof="0" dirty="0" err="1"/>
            <a:t>en</a:t>
          </a:r>
          <a:r>
            <a:rPr lang="en-US" b="1" noProof="0" dirty="0"/>
            <a:t> QM </a:t>
          </a:r>
          <a:r>
            <a:rPr lang="en-US" b="1" noProof="0" dirty="0" err="1"/>
            <a:t>como</a:t>
          </a:r>
          <a:r>
            <a:rPr lang="en-US" b="1" noProof="0" dirty="0"/>
            <a:t> base para </a:t>
          </a:r>
          <a:r>
            <a:rPr lang="en-US" b="1" noProof="0" dirty="0" err="1"/>
            <a:t>disposiciones</a:t>
          </a:r>
          <a:endParaRPr lang="en-US" b="1" noProof="0" dirty="0"/>
        </a:p>
      </dgm:t>
    </dgm:pt>
    <dgm:pt modelId="{5867D25F-6B33-4C0E-A901-FD41626AAEC7}" type="parTrans" cxnId="{EA22E62E-F1A8-4098-9A56-15D96018B05B}">
      <dgm:prSet/>
      <dgm:spPr/>
      <dgm:t>
        <a:bodyPr/>
        <a:lstStyle/>
        <a:p>
          <a:endParaRPr lang="en-US" noProof="0" dirty="0"/>
        </a:p>
      </dgm:t>
    </dgm:pt>
    <dgm:pt modelId="{84B7A68B-B583-433F-BD8C-44B0695A269F}" type="sibTrans" cxnId="{EA22E62E-F1A8-4098-9A56-15D96018B05B}">
      <dgm:prSet/>
      <dgm:spPr/>
      <dgm:t>
        <a:bodyPr/>
        <a:lstStyle/>
        <a:p>
          <a:endParaRPr lang="en-US" noProof="0" dirty="0"/>
        </a:p>
      </dgm:t>
    </dgm:pt>
    <dgm:pt modelId="{78D7B9B1-5FFF-4FAE-BF8D-87C745E5CE40}">
      <dgm:prSet/>
      <dgm:spPr/>
      <dgm:t>
        <a:bodyPr/>
        <a:lstStyle/>
        <a:p>
          <a:r>
            <a:rPr lang="en-US" noProof="0" dirty="0" err="1"/>
            <a:t>Cuadrando</a:t>
          </a:r>
          <a:r>
            <a:rPr lang="en-US" noProof="0" dirty="0"/>
            <a:t> </a:t>
          </a:r>
          <a:r>
            <a:rPr lang="en-US" noProof="0" dirty="0" err="1"/>
            <a:t>el</a:t>
          </a:r>
          <a:r>
            <a:rPr lang="en-US" noProof="0" dirty="0"/>
            <a:t> </a:t>
          </a:r>
          <a:r>
            <a:rPr lang="en-US" noProof="0" dirty="0" err="1"/>
            <a:t>círculo</a:t>
          </a:r>
          <a:r>
            <a:rPr lang="en-US" noProof="0" dirty="0"/>
            <a:t> no-local</a:t>
          </a:r>
        </a:p>
      </dgm:t>
    </dgm:pt>
    <dgm:pt modelId="{8399592B-B4F8-4FAB-8641-1F561B0D9D27}" type="parTrans" cxnId="{C9F90CE2-2805-4D09-8958-98C2F2A5DBD7}">
      <dgm:prSet/>
      <dgm:spPr/>
      <dgm:t>
        <a:bodyPr/>
        <a:lstStyle/>
        <a:p>
          <a:endParaRPr lang="en-US" noProof="0" dirty="0"/>
        </a:p>
      </dgm:t>
    </dgm:pt>
    <dgm:pt modelId="{C6720857-535C-4C79-9171-B5B417DB801C}" type="sibTrans" cxnId="{C9F90CE2-2805-4D09-8958-98C2F2A5DBD7}">
      <dgm:prSet/>
      <dgm:spPr/>
      <dgm:t>
        <a:bodyPr/>
        <a:lstStyle/>
        <a:p>
          <a:endParaRPr lang="en-US" noProof="0" dirty="0"/>
        </a:p>
      </dgm:t>
    </dgm:pt>
    <dgm:pt modelId="{676876AA-B082-4D9D-AE48-8CB2D3C89213}" type="pres">
      <dgm:prSet presAssocID="{EE7C8845-0AE0-4FC8-BAD9-433168EDFD2B}" presName="vert0" presStyleCnt="0">
        <dgm:presLayoutVars>
          <dgm:dir/>
          <dgm:animOne val="branch"/>
          <dgm:animLvl val="lvl"/>
        </dgm:presLayoutVars>
      </dgm:prSet>
      <dgm:spPr/>
    </dgm:pt>
    <dgm:pt modelId="{ED7B124D-302A-4150-BAC1-94E54DD2CA1F}" type="pres">
      <dgm:prSet presAssocID="{99A3EEE7-8D79-4DD4-BCB3-63C6C9B14D99}" presName="thickLine" presStyleLbl="alignNode1" presStyleIdx="0" presStyleCnt="5"/>
      <dgm:spPr/>
    </dgm:pt>
    <dgm:pt modelId="{C4F7F336-B616-4903-A782-2DB6FC8C4380}" type="pres">
      <dgm:prSet presAssocID="{99A3EEE7-8D79-4DD4-BCB3-63C6C9B14D99}" presName="horz1" presStyleCnt="0"/>
      <dgm:spPr/>
    </dgm:pt>
    <dgm:pt modelId="{E998DC6A-0047-4994-BA38-47649DAD7B1A}" type="pres">
      <dgm:prSet presAssocID="{99A3EEE7-8D79-4DD4-BCB3-63C6C9B14D99}" presName="tx1" presStyleLbl="revTx" presStyleIdx="0" presStyleCnt="5"/>
      <dgm:spPr/>
    </dgm:pt>
    <dgm:pt modelId="{33591E21-08FA-42D2-A410-5BDD608B4CAB}" type="pres">
      <dgm:prSet presAssocID="{99A3EEE7-8D79-4DD4-BCB3-63C6C9B14D99}" presName="vert1" presStyleCnt="0"/>
      <dgm:spPr/>
    </dgm:pt>
    <dgm:pt modelId="{82772BAF-2AB6-49AC-88E6-CAA5D9EE9BE6}" type="pres">
      <dgm:prSet presAssocID="{67FE10C8-38D0-4477-8940-A808B0B070EB}" presName="thickLine" presStyleLbl="alignNode1" presStyleIdx="1" presStyleCnt="5"/>
      <dgm:spPr/>
    </dgm:pt>
    <dgm:pt modelId="{EEE21585-4E0D-4321-89A1-C774FC5A2E42}" type="pres">
      <dgm:prSet presAssocID="{67FE10C8-38D0-4477-8940-A808B0B070EB}" presName="horz1" presStyleCnt="0"/>
      <dgm:spPr/>
    </dgm:pt>
    <dgm:pt modelId="{A9B0169E-8276-41A9-AB57-15914B183E02}" type="pres">
      <dgm:prSet presAssocID="{67FE10C8-38D0-4477-8940-A808B0B070EB}" presName="tx1" presStyleLbl="revTx" presStyleIdx="1" presStyleCnt="5"/>
      <dgm:spPr/>
    </dgm:pt>
    <dgm:pt modelId="{1B468CF5-4858-487B-B14D-0BFDDF36C3A9}" type="pres">
      <dgm:prSet presAssocID="{67FE10C8-38D0-4477-8940-A808B0B070EB}" presName="vert1" presStyleCnt="0"/>
      <dgm:spPr/>
    </dgm:pt>
    <dgm:pt modelId="{6DF83E43-ABF4-411D-916D-D74D39D36D58}" type="pres">
      <dgm:prSet presAssocID="{2CEF6896-290F-4667-A979-33436897C27B}" presName="thickLine" presStyleLbl="alignNode1" presStyleIdx="2" presStyleCnt="5"/>
      <dgm:spPr/>
    </dgm:pt>
    <dgm:pt modelId="{B127B8CF-56EF-4641-B3B4-53A6EDA30AC0}" type="pres">
      <dgm:prSet presAssocID="{2CEF6896-290F-4667-A979-33436897C27B}" presName="horz1" presStyleCnt="0"/>
      <dgm:spPr/>
    </dgm:pt>
    <dgm:pt modelId="{AA061B62-D99F-49BC-BB4C-403035EACC43}" type="pres">
      <dgm:prSet presAssocID="{2CEF6896-290F-4667-A979-33436897C27B}" presName="tx1" presStyleLbl="revTx" presStyleIdx="2" presStyleCnt="5"/>
      <dgm:spPr/>
    </dgm:pt>
    <dgm:pt modelId="{346D998D-33F4-4337-9E0C-3F0B914096FB}" type="pres">
      <dgm:prSet presAssocID="{2CEF6896-290F-4667-A979-33436897C27B}" presName="vert1" presStyleCnt="0"/>
      <dgm:spPr/>
    </dgm:pt>
    <dgm:pt modelId="{A616EEBF-A60A-4903-AA8E-EAFF27E66813}" type="pres">
      <dgm:prSet presAssocID="{6BC0D9E1-3E71-4EAA-81CD-7723B3483A27}" presName="thickLine" presStyleLbl="alignNode1" presStyleIdx="3" presStyleCnt="5"/>
      <dgm:spPr/>
    </dgm:pt>
    <dgm:pt modelId="{925B0956-4C81-4636-8577-0267C0F4AF97}" type="pres">
      <dgm:prSet presAssocID="{6BC0D9E1-3E71-4EAA-81CD-7723B3483A27}" presName="horz1" presStyleCnt="0"/>
      <dgm:spPr/>
    </dgm:pt>
    <dgm:pt modelId="{B24B5BCC-DF06-455E-B8D8-CD635C7469B9}" type="pres">
      <dgm:prSet presAssocID="{6BC0D9E1-3E71-4EAA-81CD-7723B3483A27}" presName="tx1" presStyleLbl="revTx" presStyleIdx="3" presStyleCnt="5"/>
      <dgm:spPr/>
    </dgm:pt>
    <dgm:pt modelId="{1667A86F-A31E-4795-BB87-E874ED14CD9F}" type="pres">
      <dgm:prSet presAssocID="{6BC0D9E1-3E71-4EAA-81CD-7723B3483A27}" presName="vert1" presStyleCnt="0"/>
      <dgm:spPr/>
    </dgm:pt>
    <dgm:pt modelId="{EA9E8D6B-4E84-47F7-A9E2-335AC659EA68}" type="pres">
      <dgm:prSet presAssocID="{78D7B9B1-5FFF-4FAE-BF8D-87C745E5CE40}" presName="thickLine" presStyleLbl="alignNode1" presStyleIdx="4" presStyleCnt="5"/>
      <dgm:spPr/>
    </dgm:pt>
    <dgm:pt modelId="{5CABC326-BD89-4A35-A347-CC9DDD6F5DE1}" type="pres">
      <dgm:prSet presAssocID="{78D7B9B1-5FFF-4FAE-BF8D-87C745E5CE40}" presName="horz1" presStyleCnt="0"/>
      <dgm:spPr/>
    </dgm:pt>
    <dgm:pt modelId="{264D9B8A-3FE8-4DC9-AA79-B88CD908C287}" type="pres">
      <dgm:prSet presAssocID="{78D7B9B1-5FFF-4FAE-BF8D-87C745E5CE40}" presName="tx1" presStyleLbl="revTx" presStyleIdx="4" presStyleCnt="5"/>
      <dgm:spPr/>
    </dgm:pt>
    <dgm:pt modelId="{6B698459-3ADA-4D6D-82CC-64A6BD4CFD98}" type="pres">
      <dgm:prSet presAssocID="{78D7B9B1-5FFF-4FAE-BF8D-87C745E5CE40}" presName="vert1" presStyleCnt="0"/>
      <dgm:spPr/>
    </dgm:pt>
  </dgm:ptLst>
  <dgm:cxnLst>
    <dgm:cxn modelId="{09EED006-B377-4884-A1B9-FABD7FFDFE56}" type="presOf" srcId="{67FE10C8-38D0-4477-8940-A808B0B070EB}" destId="{A9B0169E-8276-41A9-AB57-15914B183E02}" srcOrd="0" destOrd="0" presId="urn:microsoft.com/office/officeart/2008/layout/LinedList"/>
    <dgm:cxn modelId="{6571260A-4ECA-4DB7-B57C-A51559B5A44B}" type="presOf" srcId="{6BC0D9E1-3E71-4EAA-81CD-7723B3483A27}" destId="{B24B5BCC-DF06-455E-B8D8-CD635C7469B9}" srcOrd="0" destOrd="0" presId="urn:microsoft.com/office/officeart/2008/layout/LinedList"/>
    <dgm:cxn modelId="{6D73A517-B642-490B-BC32-4EBF9AE63339}" type="presOf" srcId="{99A3EEE7-8D79-4DD4-BCB3-63C6C9B14D99}" destId="{E998DC6A-0047-4994-BA38-47649DAD7B1A}" srcOrd="0" destOrd="0" presId="urn:microsoft.com/office/officeart/2008/layout/LinedList"/>
    <dgm:cxn modelId="{EA22E62E-F1A8-4098-9A56-15D96018B05B}" srcId="{EE7C8845-0AE0-4FC8-BAD9-433168EDFD2B}" destId="{6BC0D9E1-3E71-4EAA-81CD-7723B3483A27}" srcOrd="3" destOrd="0" parTransId="{5867D25F-6B33-4C0E-A901-FD41626AAEC7}" sibTransId="{84B7A68B-B583-433F-BD8C-44B0695A269F}"/>
    <dgm:cxn modelId="{C70CEC3D-EB48-4EA4-82BB-F2A4F9B8B0E9}" srcId="{EE7C8845-0AE0-4FC8-BAD9-433168EDFD2B}" destId="{67FE10C8-38D0-4477-8940-A808B0B070EB}" srcOrd="1" destOrd="0" parTransId="{BFE31266-8BC1-443A-B99E-8859D0144B4B}" sibTransId="{981F1587-DF97-4E0C-AF6B-3CD23457E187}"/>
    <dgm:cxn modelId="{8DFE176D-E737-4AD0-9143-10AAA8B3F91E}" srcId="{EE7C8845-0AE0-4FC8-BAD9-433168EDFD2B}" destId="{2CEF6896-290F-4667-A979-33436897C27B}" srcOrd="2" destOrd="0" parTransId="{ED86CF3A-4B6D-4A8D-887B-75C09735C689}" sibTransId="{AB8C5C1B-8950-4FE9-8A04-15F70070A8BC}"/>
    <dgm:cxn modelId="{783C2A99-AC4E-4876-B27A-BD09C1B5C4AF}" type="presOf" srcId="{2CEF6896-290F-4667-A979-33436897C27B}" destId="{AA061B62-D99F-49BC-BB4C-403035EACC43}" srcOrd="0" destOrd="0" presId="urn:microsoft.com/office/officeart/2008/layout/LinedList"/>
    <dgm:cxn modelId="{F150EBA7-4357-44EE-A01B-7B3169BAB04F}" type="presOf" srcId="{EE7C8845-0AE0-4FC8-BAD9-433168EDFD2B}" destId="{676876AA-B082-4D9D-AE48-8CB2D3C89213}" srcOrd="0" destOrd="0" presId="urn:microsoft.com/office/officeart/2008/layout/LinedList"/>
    <dgm:cxn modelId="{E5972BCC-C32E-4B80-B22A-BA9871A1A223}" type="presOf" srcId="{78D7B9B1-5FFF-4FAE-BF8D-87C745E5CE40}" destId="{264D9B8A-3FE8-4DC9-AA79-B88CD908C287}" srcOrd="0" destOrd="0" presId="urn:microsoft.com/office/officeart/2008/layout/LinedList"/>
    <dgm:cxn modelId="{C9F90CE2-2805-4D09-8958-98C2F2A5DBD7}" srcId="{EE7C8845-0AE0-4FC8-BAD9-433168EDFD2B}" destId="{78D7B9B1-5FFF-4FAE-BF8D-87C745E5CE40}" srcOrd="4" destOrd="0" parTransId="{8399592B-B4F8-4FAB-8641-1F561B0D9D27}" sibTransId="{C6720857-535C-4C79-9171-B5B417DB801C}"/>
    <dgm:cxn modelId="{65B1D9F7-29EE-4B6B-A95D-7CEA4C3D4374}" srcId="{EE7C8845-0AE0-4FC8-BAD9-433168EDFD2B}" destId="{99A3EEE7-8D79-4DD4-BCB3-63C6C9B14D99}" srcOrd="0" destOrd="0" parTransId="{0EF37A2E-064A-4FEE-AE8A-A9323AD29D38}" sibTransId="{B7AD0162-BF64-4E22-89FE-D522ABE26EDC}"/>
    <dgm:cxn modelId="{8FF342DD-56DF-496B-8160-8357984C6C55}" type="presParOf" srcId="{676876AA-B082-4D9D-AE48-8CB2D3C89213}" destId="{ED7B124D-302A-4150-BAC1-94E54DD2CA1F}" srcOrd="0" destOrd="0" presId="urn:microsoft.com/office/officeart/2008/layout/LinedList"/>
    <dgm:cxn modelId="{E392AC1B-1D25-451D-9DED-9B5BAFD523B0}" type="presParOf" srcId="{676876AA-B082-4D9D-AE48-8CB2D3C89213}" destId="{C4F7F336-B616-4903-A782-2DB6FC8C4380}" srcOrd="1" destOrd="0" presId="urn:microsoft.com/office/officeart/2008/layout/LinedList"/>
    <dgm:cxn modelId="{CDF36FB3-DEFD-4BB1-810A-983A549858CA}" type="presParOf" srcId="{C4F7F336-B616-4903-A782-2DB6FC8C4380}" destId="{E998DC6A-0047-4994-BA38-47649DAD7B1A}" srcOrd="0" destOrd="0" presId="urn:microsoft.com/office/officeart/2008/layout/LinedList"/>
    <dgm:cxn modelId="{DF6CB3B9-2549-467C-8F17-FFE991DBBE6D}" type="presParOf" srcId="{C4F7F336-B616-4903-A782-2DB6FC8C4380}" destId="{33591E21-08FA-42D2-A410-5BDD608B4CAB}" srcOrd="1" destOrd="0" presId="urn:microsoft.com/office/officeart/2008/layout/LinedList"/>
    <dgm:cxn modelId="{3F00DD21-BC86-4DC8-AFED-C2F07BA92012}" type="presParOf" srcId="{676876AA-B082-4D9D-AE48-8CB2D3C89213}" destId="{82772BAF-2AB6-49AC-88E6-CAA5D9EE9BE6}" srcOrd="2" destOrd="0" presId="urn:microsoft.com/office/officeart/2008/layout/LinedList"/>
    <dgm:cxn modelId="{EEAFC097-926F-411B-9787-397F10EACBD2}" type="presParOf" srcId="{676876AA-B082-4D9D-AE48-8CB2D3C89213}" destId="{EEE21585-4E0D-4321-89A1-C774FC5A2E42}" srcOrd="3" destOrd="0" presId="urn:microsoft.com/office/officeart/2008/layout/LinedList"/>
    <dgm:cxn modelId="{1070CCB9-83C6-4608-8BCE-B97718E2EC59}" type="presParOf" srcId="{EEE21585-4E0D-4321-89A1-C774FC5A2E42}" destId="{A9B0169E-8276-41A9-AB57-15914B183E02}" srcOrd="0" destOrd="0" presId="urn:microsoft.com/office/officeart/2008/layout/LinedList"/>
    <dgm:cxn modelId="{77E18700-C736-4066-B579-04B37593CC3A}" type="presParOf" srcId="{EEE21585-4E0D-4321-89A1-C774FC5A2E42}" destId="{1B468CF5-4858-487B-B14D-0BFDDF36C3A9}" srcOrd="1" destOrd="0" presId="urn:microsoft.com/office/officeart/2008/layout/LinedList"/>
    <dgm:cxn modelId="{E719F1FE-3017-4C72-B20F-A6EBB31D48F6}" type="presParOf" srcId="{676876AA-B082-4D9D-AE48-8CB2D3C89213}" destId="{6DF83E43-ABF4-411D-916D-D74D39D36D58}" srcOrd="4" destOrd="0" presId="urn:microsoft.com/office/officeart/2008/layout/LinedList"/>
    <dgm:cxn modelId="{CD89E43E-1D90-4D82-8D86-C0032C7D017E}" type="presParOf" srcId="{676876AA-B082-4D9D-AE48-8CB2D3C89213}" destId="{B127B8CF-56EF-4641-B3B4-53A6EDA30AC0}" srcOrd="5" destOrd="0" presId="urn:microsoft.com/office/officeart/2008/layout/LinedList"/>
    <dgm:cxn modelId="{E6E52528-36B9-4A1D-A8AD-E2FB2E62A8F8}" type="presParOf" srcId="{B127B8CF-56EF-4641-B3B4-53A6EDA30AC0}" destId="{AA061B62-D99F-49BC-BB4C-403035EACC43}" srcOrd="0" destOrd="0" presId="urn:microsoft.com/office/officeart/2008/layout/LinedList"/>
    <dgm:cxn modelId="{F2DEFADD-AAC9-4C4A-BE69-2E638368DAB8}" type="presParOf" srcId="{B127B8CF-56EF-4641-B3B4-53A6EDA30AC0}" destId="{346D998D-33F4-4337-9E0C-3F0B914096FB}" srcOrd="1" destOrd="0" presId="urn:microsoft.com/office/officeart/2008/layout/LinedList"/>
    <dgm:cxn modelId="{B455770F-989D-4DA6-87CB-34D0E79F8217}" type="presParOf" srcId="{676876AA-B082-4D9D-AE48-8CB2D3C89213}" destId="{A616EEBF-A60A-4903-AA8E-EAFF27E66813}" srcOrd="6" destOrd="0" presId="urn:microsoft.com/office/officeart/2008/layout/LinedList"/>
    <dgm:cxn modelId="{AF5F3E1C-1D1D-454D-8574-8C6C568070A0}" type="presParOf" srcId="{676876AA-B082-4D9D-AE48-8CB2D3C89213}" destId="{925B0956-4C81-4636-8577-0267C0F4AF97}" srcOrd="7" destOrd="0" presId="urn:microsoft.com/office/officeart/2008/layout/LinedList"/>
    <dgm:cxn modelId="{E92AF732-8CAE-4F62-8B5D-A484C7EBA732}" type="presParOf" srcId="{925B0956-4C81-4636-8577-0267C0F4AF97}" destId="{B24B5BCC-DF06-455E-B8D8-CD635C7469B9}" srcOrd="0" destOrd="0" presId="urn:microsoft.com/office/officeart/2008/layout/LinedList"/>
    <dgm:cxn modelId="{417E952E-54AB-44AE-B517-D89A9C0E5EEF}" type="presParOf" srcId="{925B0956-4C81-4636-8577-0267C0F4AF97}" destId="{1667A86F-A31E-4795-BB87-E874ED14CD9F}" srcOrd="1" destOrd="0" presId="urn:microsoft.com/office/officeart/2008/layout/LinedList"/>
    <dgm:cxn modelId="{1DCACCB2-0D0E-4CB3-9F4E-8D7101FA64E9}" type="presParOf" srcId="{676876AA-B082-4D9D-AE48-8CB2D3C89213}" destId="{EA9E8D6B-4E84-47F7-A9E2-335AC659EA68}" srcOrd="8" destOrd="0" presId="urn:microsoft.com/office/officeart/2008/layout/LinedList"/>
    <dgm:cxn modelId="{41385129-F225-4EBB-84E1-07A1689184EB}" type="presParOf" srcId="{676876AA-B082-4D9D-AE48-8CB2D3C89213}" destId="{5CABC326-BD89-4A35-A347-CC9DDD6F5DE1}" srcOrd="9" destOrd="0" presId="urn:microsoft.com/office/officeart/2008/layout/LinedList"/>
    <dgm:cxn modelId="{767BB91F-F456-496B-BAEE-33E67ACEEC93}" type="presParOf" srcId="{5CABC326-BD89-4A35-A347-CC9DDD6F5DE1}" destId="{264D9B8A-3FE8-4DC9-AA79-B88CD908C287}" srcOrd="0" destOrd="0" presId="urn:microsoft.com/office/officeart/2008/layout/LinedList"/>
    <dgm:cxn modelId="{4BAEA187-F579-436F-8F7C-A25395912C6E}" type="presParOf" srcId="{5CABC326-BD89-4A35-A347-CC9DDD6F5DE1}" destId="{6B698459-3ADA-4D6D-82CC-64A6BD4CFD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7C8845-0AE0-4FC8-BAD9-433168EDFD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9A3EEE7-8D79-4DD4-BCB3-63C6C9B14D99}">
      <dgm:prSet/>
      <dgm:spPr/>
      <dgm:t>
        <a:bodyPr/>
        <a:lstStyle/>
        <a:p>
          <a:r>
            <a:rPr lang="en-US" noProof="0" dirty="0"/>
            <a:t>Breve </a:t>
          </a:r>
          <a:r>
            <a:rPr lang="en-US" noProof="0" dirty="0" err="1"/>
            <a:t>repaso</a:t>
          </a:r>
          <a:r>
            <a:rPr lang="en-US" noProof="0" dirty="0"/>
            <a:t> de </a:t>
          </a:r>
          <a:r>
            <a:rPr lang="en-US" noProof="0" dirty="0" err="1"/>
            <a:t>Leyes</a:t>
          </a:r>
          <a:r>
            <a:rPr lang="en-US" noProof="0" dirty="0"/>
            <a:t> de la </a:t>
          </a:r>
          <a:r>
            <a:rPr lang="en-US" noProof="0" dirty="0" err="1"/>
            <a:t>naturaleza</a:t>
          </a:r>
          <a:endParaRPr lang="en-US" noProof="0" dirty="0"/>
        </a:p>
      </dgm:t>
    </dgm:pt>
    <dgm:pt modelId="{0EF37A2E-064A-4FEE-AE8A-A9323AD29D38}" type="parTrans" cxnId="{65B1D9F7-29EE-4B6B-A95D-7CEA4C3D4374}">
      <dgm:prSet/>
      <dgm:spPr/>
      <dgm:t>
        <a:bodyPr/>
        <a:lstStyle/>
        <a:p>
          <a:endParaRPr lang="en-US" noProof="0" dirty="0"/>
        </a:p>
      </dgm:t>
    </dgm:pt>
    <dgm:pt modelId="{B7AD0162-BF64-4E22-89FE-D522ABE26EDC}" type="sibTrans" cxnId="{65B1D9F7-29EE-4B6B-A95D-7CEA4C3D4374}">
      <dgm:prSet/>
      <dgm:spPr/>
      <dgm:t>
        <a:bodyPr/>
        <a:lstStyle/>
        <a:p>
          <a:endParaRPr lang="en-US" noProof="0" dirty="0"/>
        </a:p>
      </dgm:t>
    </dgm:pt>
    <dgm:pt modelId="{67FE10C8-38D0-4477-8940-A808B0B070EB}">
      <dgm:prSet/>
      <dgm:spPr/>
      <dgm:t>
        <a:bodyPr/>
        <a:lstStyle/>
        <a:p>
          <a:r>
            <a:rPr lang="en-US" noProof="0" dirty="0"/>
            <a:t>No </a:t>
          </a:r>
          <a:r>
            <a:rPr lang="en-US" noProof="0" dirty="0" err="1"/>
            <a:t>localidad</a:t>
          </a:r>
          <a:r>
            <a:rPr lang="en-US" noProof="0" dirty="0"/>
            <a:t> </a:t>
          </a:r>
          <a:r>
            <a:rPr lang="en-US" noProof="0" dirty="0" err="1"/>
            <a:t>en</a:t>
          </a:r>
          <a:r>
            <a:rPr lang="en-US" noProof="0" dirty="0"/>
            <a:t> </a:t>
          </a:r>
          <a:r>
            <a:rPr lang="en-US" noProof="0" dirty="0" err="1"/>
            <a:t>mecánica</a:t>
          </a:r>
          <a:r>
            <a:rPr lang="en-US" noProof="0" dirty="0"/>
            <a:t> </a:t>
          </a:r>
          <a:r>
            <a:rPr lang="en-US" noProof="0" dirty="0" err="1"/>
            <a:t>cuántica</a:t>
          </a:r>
          <a:endParaRPr lang="en-US" noProof="0" dirty="0"/>
        </a:p>
      </dgm:t>
    </dgm:pt>
    <dgm:pt modelId="{BFE31266-8BC1-443A-B99E-8859D0144B4B}" type="parTrans" cxnId="{C70CEC3D-EB48-4EA4-82BB-F2A4F9B8B0E9}">
      <dgm:prSet/>
      <dgm:spPr/>
      <dgm:t>
        <a:bodyPr/>
        <a:lstStyle/>
        <a:p>
          <a:endParaRPr lang="en-US" noProof="0" dirty="0"/>
        </a:p>
      </dgm:t>
    </dgm:pt>
    <dgm:pt modelId="{981F1587-DF97-4E0C-AF6B-3CD23457E187}" type="sibTrans" cxnId="{C70CEC3D-EB48-4EA4-82BB-F2A4F9B8B0E9}">
      <dgm:prSet/>
      <dgm:spPr/>
      <dgm:t>
        <a:bodyPr/>
        <a:lstStyle/>
        <a:p>
          <a:endParaRPr lang="en-US" noProof="0" dirty="0"/>
        </a:p>
      </dgm:t>
    </dgm:pt>
    <dgm:pt modelId="{2CEF6896-290F-4667-A979-33436897C27B}">
      <dgm:prSet/>
      <dgm:spPr/>
      <dgm:t>
        <a:bodyPr/>
        <a:lstStyle/>
        <a:p>
          <a:r>
            <a:rPr lang="en-US" noProof="0" dirty="0" err="1"/>
            <a:t>Interpretando</a:t>
          </a:r>
          <a:r>
            <a:rPr lang="en-US" noProof="0" dirty="0"/>
            <a:t> la non-</a:t>
          </a:r>
          <a:r>
            <a:rPr lang="en-US" noProof="0" dirty="0" err="1"/>
            <a:t>localidad</a:t>
          </a:r>
          <a:endParaRPr lang="en-US" noProof="0" dirty="0"/>
        </a:p>
      </dgm:t>
    </dgm:pt>
    <dgm:pt modelId="{ED86CF3A-4B6D-4A8D-887B-75C09735C689}" type="parTrans" cxnId="{8DFE176D-E737-4AD0-9143-10AAA8B3F91E}">
      <dgm:prSet/>
      <dgm:spPr/>
      <dgm:t>
        <a:bodyPr/>
        <a:lstStyle/>
        <a:p>
          <a:endParaRPr lang="en-US" noProof="0" dirty="0"/>
        </a:p>
      </dgm:t>
    </dgm:pt>
    <dgm:pt modelId="{AB8C5C1B-8950-4FE9-8A04-15F70070A8BC}" type="sibTrans" cxnId="{8DFE176D-E737-4AD0-9143-10AAA8B3F91E}">
      <dgm:prSet/>
      <dgm:spPr/>
      <dgm:t>
        <a:bodyPr/>
        <a:lstStyle/>
        <a:p>
          <a:endParaRPr lang="en-US" noProof="0" dirty="0"/>
        </a:p>
      </dgm:t>
    </dgm:pt>
    <dgm:pt modelId="{6BC0D9E1-3E71-4EAA-81CD-7723B3483A27}">
      <dgm:prSet/>
      <dgm:spPr/>
      <dgm:t>
        <a:bodyPr/>
        <a:lstStyle/>
        <a:p>
          <a:r>
            <a:rPr lang="en-US" noProof="0" dirty="0" err="1"/>
            <a:t>Interacciones</a:t>
          </a:r>
          <a:r>
            <a:rPr lang="en-US" noProof="0" dirty="0"/>
            <a:t> locales </a:t>
          </a:r>
          <a:r>
            <a:rPr lang="en-US" noProof="0" dirty="0" err="1"/>
            <a:t>en</a:t>
          </a:r>
          <a:r>
            <a:rPr lang="en-US" noProof="0" dirty="0"/>
            <a:t> QM </a:t>
          </a:r>
          <a:r>
            <a:rPr lang="en-US" noProof="0" dirty="0" err="1"/>
            <a:t>como</a:t>
          </a:r>
          <a:r>
            <a:rPr lang="en-US" noProof="0" dirty="0"/>
            <a:t> base para </a:t>
          </a:r>
          <a:r>
            <a:rPr lang="en-US" noProof="0" dirty="0" err="1"/>
            <a:t>disposiciones</a:t>
          </a:r>
          <a:endParaRPr lang="en-US" noProof="0" dirty="0"/>
        </a:p>
      </dgm:t>
    </dgm:pt>
    <dgm:pt modelId="{5867D25F-6B33-4C0E-A901-FD41626AAEC7}" type="parTrans" cxnId="{EA22E62E-F1A8-4098-9A56-15D96018B05B}">
      <dgm:prSet/>
      <dgm:spPr/>
      <dgm:t>
        <a:bodyPr/>
        <a:lstStyle/>
        <a:p>
          <a:endParaRPr lang="en-US" noProof="0" dirty="0"/>
        </a:p>
      </dgm:t>
    </dgm:pt>
    <dgm:pt modelId="{84B7A68B-B583-433F-BD8C-44B0695A269F}" type="sibTrans" cxnId="{EA22E62E-F1A8-4098-9A56-15D96018B05B}">
      <dgm:prSet/>
      <dgm:spPr/>
      <dgm:t>
        <a:bodyPr/>
        <a:lstStyle/>
        <a:p>
          <a:endParaRPr lang="en-US" noProof="0" dirty="0"/>
        </a:p>
      </dgm:t>
    </dgm:pt>
    <dgm:pt modelId="{78D7B9B1-5FFF-4FAE-BF8D-87C745E5CE40}">
      <dgm:prSet/>
      <dgm:spPr/>
      <dgm:t>
        <a:bodyPr/>
        <a:lstStyle/>
        <a:p>
          <a:r>
            <a:rPr lang="en-US" b="1" noProof="0" dirty="0" err="1"/>
            <a:t>Cuadrando</a:t>
          </a:r>
          <a:r>
            <a:rPr lang="en-US" b="1" noProof="0" dirty="0"/>
            <a:t> </a:t>
          </a:r>
          <a:r>
            <a:rPr lang="en-US" b="1" noProof="0" dirty="0" err="1"/>
            <a:t>el</a:t>
          </a:r>
          <a:r>
            <a:rPr lang="en-US" b="1" noProof="0" dirty="0"/>
            <a:t> </a:t>
          </a:r>
          <a:r>
            <a:rPr lang="en-US" b="1" noProof="0" dirty="0" err="1"/>
            <a:t>círculo</a:t>
          </a:r>
          <a:r>
            <a:rPr lang="en-US" b="1" noProof="0" dirty="0"/>
            <a:t> no-local</a:t>
          </a:r>
        </a:p>
      </dgm:t>
    </dgm:pt>
    <dgm:pt modelId="{8399592B-B4F8-4FAB-8641-1F561B0D9D27}" type="parTrans" cxnId="{C9F90CE2-2805-4D09-8958-98C2F2A5DBD7}">
      <dgm:prSet/>
      <dgm:spPr/>
      <dgm:t>
        <a:bodyPr/>
        <a:lstStyle/>
        <a:p>
          <a:endParaRPr lang="en-US" noProof="0" dirty="0"/>
        </a:p>
      </dgm:t>
    </dgm:pt>
    <dgm:pt modelId="{C6720857-535C-4C79-9171-B5B417DB801C}" type="sibTrans" cxnId="{C9F90CE2-2805-4D09-8958-98C2F2A5DBD7}">
      <dgm:prSet/>
      <dgm:spPr/>
      <dgm:t>
        <a:bodyPr/>
        <a:lstStyle/>
        <a:p>
          <a:endParaRPr lang="en-US" noProof="0" dirty="0"/>
        </a:p>
      </dgm:t>
    </dgm:pt>
    <dgm:pt modelId="{676876AA-B082-4D9D-AE48-8CB2D3C89213}" type="pres">
      <dgm:prSet presAssocID="{EE7C8845-0AE0-4FC8-BAD9-433168EDFD2B}" presName="vert0" presStyleCnt="0">
        <dgm:presLayoutVars>
          <dgm:dir/>
          <dgm:animOne val="branch"/>
          <dgm:animLvl val="lvl"/>
        </dgm:presLayoutVars>
      </dgm:prSet>
      <dgm:spPr/>
    </dgm:pt>
    <dgm:pt modelId="{ED7B124D-302A-4150-BAC1-94E54DD2CA1F}" type="pres">
      <dgm:prSet presAssocID="{99A3EEE7-8D79-4DD4-BCB3-63C6C9B14D99}" presName="thickLine" presStyleLbl="alignNode1" presStyleIdx="0" presStyleCnt="5"/>
      <dgm:spPr/>
    </dgm:pt>
    <dgm:pt modelId="{C4F7F336-B616-4903-A782-2DB6FC8C4380}" type="pres">
      <dgm:prSet presAssocID="{99A3EEE7-8D79-4DD4-BCB3-63C6C9B14D99}" presName="horz1" presStyleCnt="0"/>
      <dgm:spPr/>
    </dgm:pt>
    <dgm:pt modelId="{E998DC6A-0047-4994-BA38-47649DAD7B1A}" type="pres">
      <dgm:prSet presAssocID="{99A3EEE7-8D79-4DD4-BCB3-63C6C9B14D99}" presName="tx1" presStyleLbl="revTx" presStyleIdx="0" presStyleCnt="5"/>
      <dgm:spPr/>
    </dgm:pt>
    <dgm:pt modelId="{33591E21-08FA-42D2-A410-5BDD608B4CAB}" type="pres">
      <dgm:prSet presAssocID="{99A3EEE7-8D79-4DD4-BCB3-63C6C9B14D99}" presName="vert1" presStyleCnt="0"/>
      <dgm:spPr/>
    </dgm:pt>
    <dgm:pt modelId="{82772BAF-2AB6-49AC-88E6-CAA5D9EE9BE6}" type="pres">
      <dgm:prSet presAssocID="{67FE10C8-38D0-4477-8940-A808B0B070EB}" presName="thickLine" presStyleLbl="alignNode1" presStyleIdx="1" presStyleCnt="5"/>
      <dgm:spPr/>
    </dgm:pt>
    <dgm:pt modelId="{EEE21585-4E0D-4321-89A1-C774FC5A2E42}" type="pres">
      <dgm:prSet presAssocID="{67FE10C8-38D0-4477-8940-A808B0B070EB}" presName="horz1" presStyleCnt="0"/>
      <dgm:spPr/>
    </dgm:pt>
    <dgm:pt modelId="{A9B0169E-8276-41A9-AB57-15914B183E02}" type="pres">
      <dgm:prSet presAssocID="{67FE10C8-38D0-4477-8940-A808B0B070EB}" presName="tx1" presStyleLbl="revTx" presStyleIdx="1" presStyleCnt="5"/>
      <dgm:spPr/>
    </dgm:pt>
    <dgm:pt modelId="{1B468CF5-4858-487B-B14D-0BFDDF36C3A9}" type="pres">
      <dgm:prSet presAssocID="{67FE10C8-38D0-4477-8940-A808B0B070EB}" presName="vert1" presStyleCnt="0"/>
      <dgm:spPr/>
    </dgm:pt>
    <dgm:pt modelId="{6DF83E43-ABF4-411D-916D-D74D39D36D58}" type="pres">
      <dgm:prSet presAssocID="{2CEF6896-290F-4667-A979-33436897C27B}" presName="thickLine" presStyleLbl="alignNode1" presStyleIdx="2" presStyleCnt="5"/>
      <dgm:spPr/>
    </dgm:pt>
    <dgm:pt modelId="{B127B8CF-56EF-4641-B3B4-53A6EDA30AC0}" type="pres">
      <dgm:prSet presAssocID="{2CEF6896-290F-4667-A979-33436897C27B}" presName="horz1" presStyleCnt="0"/>
      <dgm:spPr/>
    </dgm:pt>
    <dgm:pt modelId="{AA061B62-D99F-49BC-BB4C-403035EACC43}" type="pres">
      <dgm:prSet presAssocID="{2CEF6896-290F-4667-A979-33436897C27B}" presName="tx1" presStyleLbl="revTx" presStyleIdx="2" presStyleCnt="5"/>
      <dgm:spPr/>
    </dgm:pt>
    <dgm:pt modelId="{346D998D-33F4-4337-9E0C-3F0B914096FB}" type="pres">
      <dgm:prSet presAssocID="{2CEF6896-290F-4667-A979-33436897C27B}" presName="vert1" presStyleCnt="0"/>
      <dgm:spPr/>
    </dgm:pt>
    <dgm:pt modelId="{A616EEBF-A60A-4903-AA8E-EAFF27E66813}" type="pres">
      <dgm:prSet presAssocID="{6BC0D9E1-3E71-4EAA-81CD-7723B3483A27}" presName="thickLine" presStyleLbl="alignNode1" presStyleIdx="3" presStyleCnt="5"/>
      <dgm:spPr/>
    </dgm:pt>
    <dgm:pt modelId="{925B0956-4C81-4636-8577-0267C0F4AF97}" type="pres">
      <dgm:prSet presAssocID="{6BC0D9E1-3E71-4EAA-81CD-7723B3483A27}" presName="horz1" presStyleCnt="0"/>
      <dgm:spPr/>
    </dgm:pt>
    <dgm:pt modelId="{B24B5BCC-DF06-455E-B8D8-CD635C7469B9}" type="pres">
      <dgm:prSet presAssocID="{6BC0D9E1-3E71-4EAA-81CD-7723B3483A27}" presName="tx1" presStyleLbl="revTx" presStyleIdx="3" presStyleCnt="5"/>
      <dgm:spPr/>
    </dgm:pt>
    <dgm:pt modelId="{1667A86F-A31E-4795-BB87-E874ED14CD9F}" type="pres">
      <dgm:prSet presAssocID="{6BC0D9E1-3E71-4EAA-81CD-7723B3483A27}" presName="vert1" presStyleCnt="0"/>
      <dgm:spPr/>
    </dgm:pt>
    <dgm:pt modelId="{EA9E8D6B-4E84-47F7-A9E2-335AC659EA68}" type="pres">
      <dgm:prSet presAssocID="{78D7B9B1-5FFF-4FAE-BF8D-87C745E5CE40}" presName="thickLine" presStyleLbl="alignNode1" presStyleIdx="4" presStyleCnt="5"/>
      <dgm:spPr/>
    </dgm:pt>
    <dgm:pt modelId="{5CABC326-BD89-4A35-A347-CC9DDD6F5DE1}" type="pres">
      <dgm:prSet presAssocID="{78D7B9B1-5FFF-4FAE-BF8D-87C745E5CE40}" presName="horz1" presStyleCnt="0"/>
      <dgm:spPr/>
    </dgm:pt>
    <dgm:pt modelId="{264D9B8A-3FE8-4DC9-AA79-B88CD908C287}" type="pres">
      <dgm:prSet presAssocID="{78D7B9B1-5FFF-4FAE-BF8D-87C745E5CE40}" presName="tx1" presStyleLbl="revTx" presStyleIdx="4" presStyleCnt="5"/>
      <dgm:spPr/>
    </dgm:pt>
    <dgm:pt modelId="{6B698459-3ADA-4D6D-82CC-64A6BD4CFD98}" type="pres">
      <dgm:prSet presAssocID="{78D7B9B1-5FFF-4FAE-BF8D-87C745E5CE40}" presName="vert1" presStyleCnt="0"/>
      <dgm:spPr/>
    </dgm:pt>
  </dgm:ptLst>
  <dgm:cxnLst>
    <dgm:cxn modelId="{09EED006-B377-4884-A1B9-FABD7FFDFE56}" type="presOf" srcId="{67FE10C8-38D0-4477-8940-A808B0B070EB}" destId="{A9B0169E-8276-41A9-AB57-15914B183E02}" srcOrd="0" destOrd="0" presId="urn:microsoft.com/office/officeart/2008/layout/LinedList"/>
    <dgm:cxn modelId="{6571260A-4ECA-4DB7-B57C-A51559B5A44B}" type="presOf" srcId="{6BC0D9E1-3E71-4EAA-81CD-7723B3483A27}" destId="{B24B5BCC-DF06-455E-B8D8-CD635C7469B9}" srcOrd="0" destOrd="0" presId="urn:microsoft.com/office/officeart/2008/layout/LinedList"/>
    <dgm:cxn modelId="{6D73A517-B642-490B-BC32-4EBF9AE63339}" type="presOf" srcId="{99A3EEE7-8D79-4DD4-BCB3-63C6C9B14D99}" destId="{E998DC6A-0047-4994-BA38-47649DAD7B1A}" srcOrd="0" destOrd="0" presId="urn:microsoft.com/office/officeart/2008/layout/LinedList"/>
    <dgm:cxn modelId="{EA22E62E-F1A8-4098-9A56-15D96018B05B}" srcId="{EE7C8845-0AE0-4FC8-BAD9-433168EDFD2B}" destId="{6BC0D9E1-3E71-4EAA-81CD-7723B3483A27}" srcOrd="3" destOrd="0" parTransId="{5867D25F-6B33-4C0E-A901-FD41626AAEC7}" sibTransId="{84B7A68B-B583-433F-BD8C-44B0695A269F}"/>
    <dgm:cxn modelId="{C70CEC3D-EB48-4EA4-82BB-F2A4F9B8B0E9}" srcId="{EE7C8845-0AE0-4FC8-BAD9-433168EDFD2B}" destId="{67FE10C8-38D0-4477-8940-A808B0B070EB}" srcOrd="1" destOrd="0" parTransId="{BFE31266-8BC1-443A-B99E-8859D0144B4B}" sibTransId="{981F1587-DF97-4E0C-AF6B-3CD23457E187}"/>
    <dgm:cxn modelId="{8DFE176D-E737-4AD0-9143-10AAA8B3F91E}" srcId="{EE7C8845-0AE0-4FC8-BAD9-433168EDFD2B}" destId="{2CEF6896-290F-4667-A979-33436897C27B}" srcOrd="2" destOrd="0" parTransId="{ED86CF3A-4B6D-4A8D-887B-75C09735C689}" sibTransId="{AB8C5C1B-8950-4FE9-8A04-15F70070A8BC}"/>
    <dgm:cxn modelId="{783C2A99-AC4E-4876-B27A-BD09C1B5C4AF}" type="presOf" srcId="{2CEF6896-290F-4667-A979-33436897C27B}" destId="{AA061B62-D99F-49BC-BB4C-403035EACC43}" srcOrd="0" destOrd="0" presId="urn:microsoft.com/office/officeart/2008/layout/LinedList"/>
    <dgm:cxn modelId="{F150EBA7-4357-44EE-A01B-7B3169BAB04F}" type="presOf" srcId="{EE7C8845-0AE0-4FC8-BAD9-433168EDFD2B}" destId="{676876AA-B082-4D9D-AE48-8CB2D3C89213}" srcOrd="0" destOrd="0" presId="urn:microsoft.com/office/officeart/2008/layout/LinedList"/>
    <dgm:cxn modelId="{E5972BCC-C32E-4B80-B22A-BA9871A1A223}" type="presOf" srcId="{78D7B9B1-5FFF-4FAE-BF8D-87C745E5CE40}" destId="{264D9B8A-3FE8-4DC9-AA79-B88CD908C287}" srcOrd="0" destOrd="0" presId="urn:microsoft.com/office/officeart/2008/layout/LinedList"/>
    <dgm:cxn modelId="{C9F90CE2-2805-4D09-8958-98C2F2A5DBD7}" srcId="{EE7C8845-0AE0-4FC8-BAD9-433168EDFD2B}" destId="{78D7B9B1-5FFF-4FAE-BF8D-87C745E5CE40}" srcOrd="4" destOrd="0" parTransId="{8399592B-B4F8-4FAB-8641-1F561B0D9D27}" sibTransId="{C6720857-535C-4C79-9171-B5B417DB801C}"/>
    <dgm:cxn modelId="{65B1D9F7-29EE-4B6B-A95D-7CEA4C3D4374}" srcId="{EE7C8845-0AE0-4FC8-BAD9-433168EDFD2B}" destId="{99A3EEE7-8D79-4DD4-BCB3-63C6C9B14D99}" srcOrd="0" destOrd="0" parTransId="{0EF37A2E-064A-4FEE-AE8A-A9323AD29D38}" sibTransId="{B7AD0162-BF64-4E22-89FE-D522ABE26EDC}"/>
    <dgm:cxn modelId="{8FF342DD-56DF-496B-8160-8357984C6C55}" type="presParOf" srcId="{676876AA-B082-4D9D-AE48-8CB2D3C89213}" destId="{ED7B124D-302A-4150-BAC1-94E54DD2CA1F}" srcOrd="0" destOrd="0" presId="urn:microsoft.com/office/officeart/2008/layout/LinedList"/>
    <dgm:cxn modelId="{E392AC1B-1D25-451D-9DED-9B5BAFD523B0}" type="presParOf" srcId="{676876AA-B082-4D9D-AE48-8CB2D3C89213}" destId="{C4F7F336-B616-4903-A782-2DB6FC8C4380}" srcOrd="1" destOrd="0" presId="urn:microsoft.com/office/officeart/2008/layout/LinedList"/>
    <dgm:cxn modelId="{CDF36FB3-DEFD-4BB1-810A-983A549858CA}" type="presParOf" srcId="{C4F7F336-B616-4903-A782-2DB6FC8C4380}" destId="{E998DC6A-0047-4994-BA38-47649DAD7B1A}" srcOrd="0" destOrd="0" presId="urn:microsoft.com/office/officeart/2008/layout/LinedList"/>
    <dgm:cxn modelId="{DF6CB3B9-2549-467C-8F17-FFE991DBBE6D}" type="presParOf" srcId="{C4F7F336-B616-4903-A782-2DB6FC8C4380}" destId="{33591E21-08FA-42D2-A410-5BDD608B4CAB}" srcOrd="1" destOrd="0" presId="urn:microsoft.com/office/officeart/2008/layout/LinedList"/>
    <dgm:cxn modelId="{3F00DD21-BC86-4DC8-AFED-C2F07BA92012}" type="presParOf" srcId="{676876AA-B082-4D9D-AE48-8CB2D3C89213}" destId="{82772BAF-2AB6-49AC-88E6-CAA5D9EE9BE6}" srcOrd="2" destOrd="0" presId="urn:microsoft.com/office/officeart/2008/layout/LinedList"/>
    <dgm:cxn modelId="{EEAFC097-926F-411B-9787-397F10EACBD2}" type="presParOf" srcId="{676876AA-B082-4D9D-AE48-8CB2D3C89213}" destId="{EEE21585-4E0D-4321-89A1-C774FC5A2E42}" srcOrd="3" destOrd="0" presId="urn:microsoft.com/office/officeart/2008/layout/LinedList"/>
    <dgm:cxn modelId="{1070CCB9-83C6-4608-8BCE-B97718E2EC59}" type="presParOf" srcId="{EEE21585-4E0D-4321-89A1-C774FC5A2E42}" destId="{A9B0169E-8276-41A9-AB57-15914B183E02}" srcOrd="0" destOrd="0" presId="urn:microsoft.com/office/officeart/2008/layout/LinedList"/>
    <dgm:cxn modelId="{77E18700-C736-4066-B579-04B37593CC3A}" type="presParOf" srcId="{EEE21585-4E0D-4321-89A1-C774FC5A2E42}" destId="{1B468CF5-4858-487B-B14D-0BFDDF36C3A9}" srcOrd="1" destOrd="0" presId="urn:microsoft.com/office/officeart/2008/layout/LinedList"/>
    <dgm:cxn modelId="{E719F1FE-3017-4C72-B20F-A6EBB31D48F6}" type="presParOf" srcId="{676876AA-B082-4D9D-AE48-8CB2D3C89213}" destId="{6DF83E43-ABF4-411D-916D-D74D39D36D58}" srcOrd="4" destOrd="0" presId="urn:microsoft.com/office/officeart/2008/layout/LinedList"/>
    <dgm:cxn modelId="{CD89E43E-1D90-4D82-8D86-C0032C7D017E}" type="presParOf" srcId="{676876AA-B082-4D9D-AE48-8CB2D3C89213}" destId="{B127B8CF-56EF-4641-B3B4-53A6EDA30AC0}" srcOrd="5" destOrd="0" presId="urn:microsoft.com/office/officeart/2008/layout/LinedList"/>
    <dgm:cxn modelId="{E6E52528-36B9-4A1D-A8AD-E2FB2E62A8F8}" type="presParOf" srcId="{B127B8CF-56EF-4641-B3B4-53A6EDA30AC0}" destId="{AA061B62-D99F-49BC-BB4C-403035EACC43}" srcOrd="0" destOrd="0" presId="urn:microsoft.com/office/officeart/2008/layout/LinedList"/>
    <dgm:cxn modelId="{F2DEFADD-AAC9-4C4A-BE69-2E638368DAB8}" type="presParOf" srcId="{B127B8CF-56EF-4641-B3B4-53A6EDA30AC0}" destId="{346D998D-33F4-4337-9E0C-3F0B914096FB}" srcOrd="1" destOrd="0" presId="urn:microsoft.com/office/officeart/2008/layout/LinedList"/>
    <dgm:cxn modelId="{B455770F-989D-4DA6-87CB-34D0E79F8217}" type="presParOf" srcId="{676876AA-B082-4D9D-AE48-8CB2D3C89213}" destId="{A616EEBF-A60A-4903-AA8E-EAFF27E66813}" srcOrd="6" destOrd="0" presId="urn:microsoft.com/office/officeart/2008/layout/LinedList"/>
    <dgm:cxn modelId="{AF5F3E1C-1D1D-454D-8574-8C6C568070A0}" type="presParOf" srcId="{676876AA-B082-4D9D-AE48-8CB2D3C89213}" destId="{925B0956-4C81-4636-8577-0267C0F4AF97}" srcOrd="7" destOrd="0" presId="urn:microsoft.com/office/officeart/2008/layout/LinedList"/>
    <dgm:cxn modelId="{E92AF732-8CAE-4F62-8B5D-A484C7EBA732}" type="presParOf" srcId="{925B0956-4C81-4636-8577-0267C0F4AF97}" destId="{B24B5BCC-DF06-455E-B8D8-CD635C7469B9}" srcOrd="0" destOrd="0" presId="urn:microsoft.com/office/officeart/2008/layout/LinedList"/>
    <dgm:cxn modelId="{417E952E-54AB-44AE-B517-D89A9C0E5EEF}" type="presParOf" srcId="{925B0956-4C81-4636-8577-0267C0F4AF97}" destId="{1667A86F-A31E-4795-BB87-E874ED14CD9F}" srcOrd="1" destOrd="0" presId="urn:microsoft.com/office/officeart/2008/layout/LinedList"/>
    <dgm:cxn modelId="{1DCACCB2-0D0E-4CB3-9F4E-8D7101FA64E9}" type="presParOf" srcId="{676876AA-B082-4D9D-AE48-8CB2D3C89213}" destId="{EA9E8D6B-4E84-47F7-A9E2-335AC659EA68}" srcOrd="8" destOrd="0" presId="urn:microsoft.com/office/officeart/2008/layout/LinedList"/>
    <dgm:cxn modelId="{41385129-F225-4EBB-84E1-07A1689184EB}" type="presParOf" srcId="{676876AA-B082-4D9D-AE48-8CB2D3C89213}" destId="{5CABC326-BD89-4A35-A347-CC9DDD6F5DE1}" srcOrd="9" destOrd="0" presId="urn:microsoft.com/office/officeart/2008/layout/LinedList"/>
    <dgm:cxn modelId="{767BB91F-F456-496B-BAEE-33E67ACEEC93}" type="presParOf" srcId="{5CABC326-BD89-4A35-A347-CC9DDD6F5DE1}" destId="{264D9B8A-3FE8-4DC9-AA79-B88CD908C287}" srcOrd="0" destOrd="0" presId="urn:microsoft.com/office/officeart/2008/layout/LinedList"/>
    <dgm:cxn modelId="{4BAEA187-F579-436F-8F7C-A25395912C6E}" type="presParOf" srcId="{5CABC326-BD89-4A35-A347-CC9DDD6F5DE1}" destId="{6B698459-3ADA-4D6D-82CC-64A6BD4CFD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E7C8845-0AE0-4FC8-BAD9-433168EDFD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9A3EEE7-8D79-4DD4-BCB3-63C6C9B14D99}">
      <dgm:prSet/>
      <dgm:spPr/>
      <dgm:t>
        <a:bodyPr/>
        <a:lstStyle/>
        <a:p>
          <a:r>
            <a:rPr lang="en-US" b="1" noProof="0" dirty="0"/>
            <a:t>Breve </a:t>
          </a:r>
          <a:r>
            <a:rPr lang="en-US" b="1" noProof="0" dirty="0" err="1"/>
            <a:t>repaso</a:t>
          </a:r>
          <a:r>
            <a:rPr lang="en-US" b="1" noProof="0" dirty="0"/>
            <a:t> de </a:t>
          </a:r>
          <a:r>
            <a:rPr lang="en-US" b="1" noProof="0" dirty="0" err="1"/>
            <a:t>Leyes</a:t>
          </a:r>
          <a:r>
            <a:rPr lang="en-US" b="1" noProof="0" dirty="0"/>
            <a:t> de la </a:t>
          </a:r>
          <a:r>
            <a:rPr lang="en-US" b="1" noProof="0" dirty="0" err="1"/>
            <a:t>naturaleza</a:t>
          </a:r>
          <a:endParaRPr lang="en-US" b="1" noProof="0" dirty="0"/>
        </a:p>
      </dgm:t>
    </dgm:pt>
    <dgm:pt modelId="{0EF37A2E-064A-4FEE-AE8A-A9323AD29D38}" type="parTrans" cxnId="{65B1D9F7-29EE-4B6B-A95D-7CEA4C3D4374}">
      <dgm:prSet/>
      <dgm:spPr/>
      <dgm:t>
        <a:bodyPr/>
        <a:lstStyle/>
        <a:p>
          <a:endParaRPr lang="en-US" noProof="0" dirty="0"/>
        </a:p>
      </dgm:t>
    </dgm:pt>
    <dgm:pt modelId="{B7AD0162-BF64-4E22-89FE-D522ABE26EDC}" type="sibTrans" cxnId="{65B1D9F7-29EE-4B6B-A95D-7CEA4C3D4374}">
      <dgm:prSet/>
      <dgm:spPr/>
      <dgm:t>
        <a:bodyPr/>
        <a:lstStyle/>
        <a:p>
          <a:endParaRPr lang="en-US" noProof="0" dirty="0"/>
        </a:p>
      </dgm:t>
    </dgm:pt>
    <dgm:pt modelId="{67FE10C8-38D0-4477-8940-A808B0B070EB}">
      <dgm:prSet/>
      <dgm:spPr/>
      <dgm:t>
        <a:bodyPr/>
        <a:lstStyle/>
        <a:p>
          <a:r>
            <a:rPr lang="en-US" noProof="0" dirty="0"/>
            <a:t>No </a:t>
          </a:r>
          <a:r>
            <a:rPr lang="en-US" noProof="0" dirty="0" err="1"/>
            <a:t>localidad</a:t>
          </a:r>
          <a:r>
            <a:rPr lang="en-US" noProof="0" dirty="0"/>
            <a:t> </a:t>
          </a:r>
          <a:r>
            <a:rPr lang="en-US" noProof="0" dirty="0" err="1"/>
            <a:t>en</a:t>
          </a:r>
          <a:r>
            <a:rPr lang="en-US" noProof="0" dirty="0"/>
            <a:t> </a:t>
          </a:r>
          <a:r>
            <a:rPr lang="en-US" noProof="0" dirty="0" err="1"/>
            <a:t>mecánica</a:t>
          </a:r>
          <a:r>
            <a:rPr lang="en-US" noProof="0" dirty="0"/>
            <a:t> </a:t>
          </a:r>
          <a:r>
            <a:rPr lang="en-US" noProof="0" dirty="0" err="1"/>
            <a:t>cuántica</a:t>
          </a:r>
          <a:endParaRPr lang="en-US" noProof="0" dirty="0"/>
        </a:p>
      </dgm:t>
    </dgm:pt>
    <dgm:pt modelId="{BFE31266-8BC1-443A-B99E-8859D0144B4B}" type="parTrans" cxnId="{C70CEC3D-EB48-4EA4-82BB-F2A4F9B8B0E9}">
      <dgm:prSet/>
      <dgm:spPr/>
      <dgm:t>
        <a:bodyPr/>
        <a:lstStyle/>
        <a:p>
          <a:endParaRPr lang="en-US" noProof="0" dirty="0"/>
        </a:p>
      </dgm:t>
    </dgm:pt>
    <dgm:pt modelId="{981F1587-DF97-4E0C-AF6B-3CD23457E187}" type="sibTrans" cxnId="{C70CEC3D-EB48-4EA4-82BB-F2A4F9B8B0E9}">
      <dgm:prSet/>
      <dgm:spPr/>
      <dgm:t>
        <a:bodyPr/>
        <a:lstStyle/>
        <a:p>
          <a:endParaRPr lang="en-US" noProof="0" dirty="0"/>
        </a:p>
      </dgm:t>
    </dgm:pt>
    <dgm:pt modelId="{2CEF6896-290F-4667-A979-33436897C27B}">
      <dgm:prSet/>
      <dgm:spPr/>
      <dgm:t>
        <a:bodyPr/>
        <a:lstStyle/>
        <a:p>
          <a:r>
            <a:rPr lang="en-US" noProof="0" dirty="0" err="1"/>
            <a:t>Interpretando</a:t>
          </a:r>
          <a:r>
            <a:rPr lang="en-US" noProof="0" dirty="0"/>
            <a:t> la non-</a:t>
          </a:r>
          <a:r>
            <a:rPr lang="en-US" noProof="0" dirty="0" err="1"/>
            <a:t>localidad</a:t>
          </a:r>
          <a:endParaRPr lang="en-US" noProof="0" dirty="0"/>
        </a:p>
      </dgm:t>
    </dgm:pt>
    <dgm:pt modelId="{ED86CF3A-4B6D-4A8D-887B-75C09735C689}" type="parTrans" cxnId="{8DFE176D-E737-4AD0-9143-10AAA8B3F91E}">
      <dgm:prSet/>
      <dgm:spPr/>
      <dgm:t>
        <a:bodyPr/>
        <a:lstStyle/>
        <a:p>
          <a:endParaRPr lang="en-US" noProof="0" dirty="0"/>
        </a:p>
      </dgm:t>
    </dgm:pt>
    <dgm:pt modelId="{AB8C5C1B-8950-4FE9-8A04-15F70070A8BC}" type="sibTrans" cxnId="{8DFE176D-E737-4AD0-9143-10AAA8B3F91E}">
      <dgm:prSet/>
      <dgm:spPr/>
      <dgm:t>
        <a:bodyPr/>
        <a:lstStyle/>
        <a:p>
          <a:endParaRPr lang="en-US" noProof="0" dirty="0"/>
        </a:p>
      </dgm:t>
    </dgm:pt>
    <dgm:pt modelId="{6BC0D9E1-3E71-4EAA-81CD-7723B3483A27}">
      <dgm:prSet/>
      <dgm:spPr/>
      <dgm:t>
        <a:bodyPr/>
        <a:lstStyle/>
        <a:p>
          <a:r>
            <a:rPr lang="en-US" noProof="0" dirty="0" err="1"/>
            <a:t>Interacciones</a:t>
          </a:r>
          <a:r>
            <a:rPr lang="en-US" noProof="0" dirty="0"/>
            <a:t> locales </a:t>
          </a:r>
          <a:r>
            <a:rPr lang="en-US" noProof="0" dirty="0" err="1"/>
            <a:t>en</a:t>
          </a:r>
          <a:r>
            <a:rPr lang="en-US" noProof="0" dirty="0"/>
            <a:t> QM </a:t>
          </a:r>
          <a:r>
            <a:rPr lang="en-US" noProof="0" dirty="0" err="1"/>
            <a:t>como</a:t>
          </a:r>
          <a:r>
            <a:rPr lang="en-US" noProof="0" dirty="0"/>
            <a:t> base para </a:t>
          </a:r>
          <a:r>
            <a:rPr lang="en-US" noProof="0" dirty="0" err="1"/>
            <a:t>disposiciones</a:t>
          </a:r>
          <a:endParaRPr lang="en-US" noProof="0" dirty="0"/>
        </a:p>
      </dgm:t>
    </dgm:pt>
    <dgm:pt modelId="{5867D25F-6B33-4C0E-A901-FD41626AAEC7}" type="parTrans" cxnId="{EA22E62E-F1A8-4098-9A56-15D96018B05B}">
      <dgm:prSet/>
      <dgm:spPr/>
      <dgm:t>
        <a:bodyPr/>
        <a:lstStyle/>
        <a:p>
          <a:endParaRPr lang="en-US" noProof="0" dirty="0"/>
        </a:p>
      </dgm:t>
    </dgm:pt>
    <dgm:pt modelId="{84B7A68B-B583-433F-BD8C-44B0695A269F}" type="sibTrans" cxnId="{EA22E62E-F1A8-4098-9A56-15D96018B05B}">
      <dgm:prSet/>
      <dgm:spPr/>
      <dgm:t>
        <a:bodyPr/>
        <a:lstStyle/>
        <a:p>
          <a:endParaRPr lang="en-US" noProof="0" dirty="0"/>
        </a:p>
      </dgm:t>
    </dgm:pt>
    <dgm:pt modelId="{78D7B9B1-5FFF-4FAE-BF8D-87C745E5CE40}">
      <dgm:prSet/>
      <dgm:spPr/>
      <dgm:t>
        <a:bodyPr/>
        <a:lstStyle/>
        <a:p>
          <a:r>
            <a:rPr lang="en-US" noProof="0" dirty="0" err="1"/>
            <a:t>Cuadrando</a:t>
          </a:r>
          <a:r>
            <a:rPr lang="en-US" noProof="0" dirty="0"/>
            <a:t> </a:t>
          </a:r>
          <a:r>
            <a:rPr lang="en-US" noProof="0" dirty="0" err="1"/>
            <a:t>el</a:t>
          </a:r>
          <a:r>
            <a:rPr lang="en-US" noProof="0" dirty="0"/>
            <a:t> </a:t>
          </a:r>
          <a:r>
            <a:rPr lang="en-US" noProof="0" dirty="0" err="1"/>
            <a:t>círculo</a:t>
          </a:r>
          <a:r>
            <a:rPr lang="en-US" noProof="0" dirty="0"/>
            <a:t> no-</a:t>
          </a:r>
          <a:r>
            <a:rPr lang="en-US" noProof="0" dirty="0" err="1"/>
            <a:t>loca</a:t>
          </a:r>
          <a:endParaRPr lang="en-US" noProof="0" dirty="0"/>
        </a:p>
      </dgm:t>
    </dgm:pt>
    <dgm:pt modelId="{8399592B-B4F8-4FAB-8641-1F561B0D9D27}" type="parTrans" cxnId="{C9F90CE2-2805-4D09-8958-98C2F2A5DBD7}">
      <dgm:prSet/>
      <dgm:spPr/>
      <dgm:t>
        <a:bodyPr/>
        <a:lstStyle/>
        <a:p>
          <a:endParaRPr lang="en-US" noProof="0" dirty="0"/>
        </a:p>
      </dgm:t>
    </dgm:pt>
    <dgm:pt modelId="{C6720857-535C-4C79-9171-B5B417DB801C}" type="sibTrans" cxnId="{C9F90CE2-2805-4D09-8958-98C2F2A5DBD7}">
      <dgm:prSet/>
      <dgm:spPr/>
      <dgm:t>
        <a:bodyPr/>
        <a:lstStyle/>
        <a:p>
          <a:endParaRPr lang="en-US" noProof="0" dirty="0"/>
        </a:p>
      </dgm:t>
    </dgm:pt>
    <dgm:pt modelId="{676876AA-B082-4D9D-AE48-8CB2D3C89213}" type="pres">
      <dgm:prSet presAssocID="{EE7C8845-0AE0-4FC8-BAD9-433168EDFD2B}" presName="vert0" presStyleCnt="0">
        <dgm:presLayoutVars>
          <dgm:dir/>
          <dgm:animOne val="branch"/>
          <dgm:animLvl val="lvl"/>
        </dgm:presLayoutVars>
      </dgm:prSet>
      <dgm:spPr/>
    </dgm:pt>
    <dgm:pt modelId="{ED7B124D-302A-4150-BAC1-94E54DD2CA1F}" type="pres">
      <dgm:prSet presAssocID="{99A3EEE7-8D79-4DD4-BCB3-63C6C9B14D99}" presName="thickLine" presStyleLbl="alignNode1" presStyleIdx="0" presStyleCnt="5"/>
      <dgm:spPr/>
    </dgm:pt>
    <dgm:pt modelId="{C4F7F336-B616-4903-A782-2DB6FC8C4380}" type="pres">
      <dgm:prSet presAssocID="{99A3EEE7-8D79-4DD4-BCB3-63C6C9B14D99}" presName="horz1" presStyleCnt="0"/>
      <dgm:spPr/>
    </dgm:pt>
    <dgm:pt modelId="{E998DC6A-0047-4994-BA38-47649DAD7B1A}" type="pres">
      <dgm:prSet presAssocID="{99A3EEE7-8D79-4DD4-BCB3-63C6C9B14D99}" presName="tx1" presStyleLbl="revTx" presStyleIdx="0" presStyleCnt="5"/>
      <dgm:spPr/>
    </dgm:pt>
    <dgm:pt modelId="{33591E21-08FA-42D2-A410-5BDD608B4CAB}" type="pres">
      <dgm:prSet presAssocID="{99A3EEE7-8D79-4DD4-BCB3-63C6C9B14D99}" presName="vert1" presStyleCnt="0"/>
      <dgm:spPr/>
    </dgm:pt>
    <dgm:pt modelId="{82772BAF-2AB6-49AC-88E6-CAA5D9EE9BE6}" type="pres">
      <dgm:prSet presAssocID="{67FE10C8-38D0-4477-8940-A808B0B070EB}" presName="thickLine" presStyleLbl="alignNode1" presStyleIdx="1" presStyleCnt="5"/>
      <dgm:spPr/>
    </dgm:pt>
    <dgm:pt modelId="{EEE21585-4E0D-4321-89A1-C774FC5A2E42}" type="pres">
      <dgm:prSet presAssocID="{67FE10C8-38D0-4477-8940-A808B0B070EB}" presName="horz1" presStyleCnt="0"/>
      <dgm:spPr/>
    </dgm:pt>
    <dgm:pt modelId="{A9B0169E-8276-41A9-AB57-15914B183E02}" type="pres">
      <dgm:prSet presAssocID="{67FE10C8-38D0-4477-8940-A808B0B070EB}" presName="tx1" presStyleLbl="revTx" presStyleIdx="1" presStyleCnt="5"/>
      <dgm:spPr/>
    </dgm:pt>
    <dgm:pt modelId="{1B468CF5-4858-487B-B14D-0BFDDF36C3A9}" type="pres">
      <dgm:prSet presAssocID="{67FE10C8-38D0-4477-8940-A808B0B070EB}" presName="vert1" presStyleCnt="0"/>
      <dgm:spPr/>
    </dgm:pt>
    <dgm:pt modelId="{6DF83E43-ABF4-411D-916D-D74D39D36D58}" type="pres">
      <dgm:prSet presAssocID="{2CEF6896-290F-4667-A979-33436897C27B}" presName="thickLine" presStyleLbl="alignNode1" presStyleIdx="2" presStyleCnt="5"/>
      <dgm:spPr/>
    </dgm:pt>
    <dgm:pt modelId="{B127B8CF-56EF-4641-B3B4-53A6EDA30AC0}" type="pres">
      <dgm:prSet presAssocID="{2CEF6896-290F-4667-A979-33436897C27B}" presName="horz1" presStyleCnt="0"/>
      <dgm:spPr/>
    </dgm:pt>
    <dgm:pt modelId="{AA061B62-D99F-49BC-BB4C-403035EACC43}" type="pres">
      <dgm:prSet presAssocID="{2CEF6896-290F-4667-A979-33436897C27B}" presName="tx1" presStyleLbl="revTx" presStyleIdx="2" presStyleCnt="5"/>
      <dgm:spPr/>
    </dgm:pt>
    <dgm:pt modelId="{346D998D-33F4-4337-9E0C-3F0B914096FB}" type="pres">
      <dgm:prSet presAssocID="{2CEF6896-290F-4667-A979-33436897C27B}" presName="vert1" presStyleCnt="0"/>
      <dgm:spPr/>
    </dgm:pt>
    <dgm:pt modelId="{A616EEBF-A60A-4903-AA8E-EAFF27E66813}" type="pres">
      <dgm:prSet presAssocID="{6BC0D9E1-3E71-4EAA-81CD-7723B3483A27}" presName="thickLine" presStyleLbl="alignNode1" presStyleIdx="3" presStyleCnt="5"/>
      <dgm:spPr/>
    </dgm:pt>
    <dgm:pt modelId="{925B0956-4C81-4636-8577-0267C0F4AF97}" type="pres">
      <dgm:prSet presAssocID="{6BC0D9E1-3E71-4EAA-81CD-7723B3483A27}" presName="horz1" presStyleCnt="0"/>
      <dgm:spPr/>
    </dgm:pt>
    <dgm:pt modelId="{B24B5BCC-DF06-455E-B8D8-CD635C7469B9}" type="pres">
      <dgm:prSet presAssocID="{6BC0D9E1-3E71-4EAA-81CD-7723B3483A27}" presName="tx1" presStyleLbl="revTx" presStyleIdx="3" presStyleCnt="5"/>
      <dgm:spPr/>
    </dgm:pt>
    <dgm:pt modelId="{1667A86F-A31E-4795-BB87-E874ED14CD9F}" type="pres">
      <dgm:prSet presAssocID="{6BC0D9E1-3E71-4EAA-81CD-7723B3483A27}" presName="vert1" presStyleCnt="0"/>
      <dgm:spPr/>
    </dgm:pt>
    <dgm:pt modelId="{EA9E8D6B-4E84-47F7-A9E2-335AC659EA68}" type="pres">
      <dgm:prSet presAssocID="{78D7B9B1-5FFF-4FAE-BF8D-87C745E5CE40}" presName="thickLine" presStyleLbl="alignNode1" presStyleIdx="4" presStyleCnt="5"/>
      <dgm:spPr/>
    </dgm:pt>
    <dgm:pt modelId="{5CABC326-BD89-4A35-A347-CC9DDD6F5DE1}" type="pres">
      <dgm:prSet presAssocID="{78D7B9B1-5FFF-4FAE-BF8D-87C745E5CE40}" presName="horz1" presStyleCnt="0"/>
      <dgm:spPr/>
    </dgm:pt>
    <dgm:pt modelId="{264D9B8A-3FE8-4DC9-AA79-B88CD908C287}" type="pres">
      <dgm:prSet presAssocID="{78D7B9B1-5FFF-4FAE-BF8D-87C745E5CE40}" presName="tx1" presStyleLbl="revTx" presStyleIdx="4" presStyleCnt="5"/>
      <dgm:spPr/>
    </dgm:pt>
    <dgm:pt modelId="{6B698459-3ADA-4D6D-82CC-64A6BD4CFD98}" type="pres">
      <dgm:prSet presAssocID="{78D7B9B1-5FFF-4FAE-BF8D-87C745E5CE40}" presName="vert1" presStyleCnt="0"/>
      <dgm:spPr/>
    </dgm:pt>
  </dgm:ptLst>
  <dgm:cxnLst>
    <dgm:cxn modelId="{09EED006-B377-4884-A1B9-FABD7FFDFE56}" type="presOf" srcId="{67FE10C8-38D0-4477-8940-A808B0B070EB}" destId="{A9B0169E-8276-41A9-AB57-15914B183E02}" srcOrd="0" destOrd="0" presId="urn:microsoft.com/office/officeart/2008/layout/LinedList"/>
    <dgm:cxn modelId="{6571260A-4ECA-4DB7-B57C-A51559B5A44B}" type="presOf" srcId="{6BC0D9E1-3E71-4EAA-81CD-7723B3483A27}" destId="{B24B5BCC-DF06-455E-B8D8-CD635C7469B9}" srcOrd="0" destOrd="0" presId="urn:microsoft.com/office/officeart/2008/layout/LinedList"/>
    <dgm:cxn modelId="{6D73A517-B642-490B-BC32-4EBF9AE63339}" type="presOf" srcId="{99A3EEE7-8D79-4DD4-BCB3-63C6C9B14D99}" destId="{E998DC6A-0047-4994-BA38-47649DAD7B1A}" srcOrd="0" destOrd="0" presId="urn:microsoft.com/office/officeart/2008/layout/LinedList"/>
    <dgm:cxn modelId="{EA22E62E-F1A8-4098-9A56-15D96018B05B}" srcId="{EE7C8845-0AE0-4FC8-BAD9-433168EDFD2B}" destId="{6BC0D9E1-3E71-4EAA-81CD-7723B3483A27}" srcOrd="3" destOrd="0" parTransId="{5867D25F-6B33-4C0E-A901-FD41626AAEC7}" sibTransId="{84B7A68B-B583-433F-BD8C-44B0695A269F}"/>
    <dgm:cxn modelId="{C70CEC3D-EB48-4EA4-82BB-F2A4F9B8B0E9}" srcId="{EE7C8845-0AE0-4FC8-BAD9-433168EDFD2B}" destId="{67FE10C8-38D0-4477-8940-A808B0B070EB}" srcOrd="1" destOrd="0" parTransId="{BFE31266-8BC1-443A-B99E-8859D0144B4B}" sibTransId="{981F1587-DF97-4E0C-AF6B-3CD23457E187}"/>
    <dgm:cxn modelId="{8DFE176D-E737-4AD0-9143-10AAA8B3F91E}" srcId="{EE7C8845-0AE0-4FC8-BAD9-433168EDFD2B}" destId="{2CEF6896-290F-4667-A979-33436897C27B}" srcOrd="2" destOrd="0" parTransId="{ED86CF3A-4B6D-4A8D-887B-75C09735C689}" sibTransId="{AB8C5C1B-8950-4FE9-8A04-15F70070A8BC}"/>
    <dgm:cxn modelId="{783C2A99-AC4E-4876-B27A-BD09C1B5C4AF}" type="presOf" srcId="{2CEF6896-290F-4667-A979-33436897C27B}" destId="{AA061B62-D99F-49BC-BB4C-403035EACC43}" srcOrd="0" destOrd="0" presId="urn:microsoft.com/office/officeart/2008/layout/LinedList"/>
    <dgm:cxn modelId="{F150EBA7-4357-44EE-A01B-7B3169BAB04F}" type="presOf" srcId="{EE7C8845-0AE0-4FC8-BAD9-433168EDFD2B}" destId="{676876AA-B082-4D9D-AE48-8CB2D3C89213}" srcOrd="0" destOrd="0" presId="urn:microsoft.com/office/officeart/2008/layout/LinedList"/>
    <dgm:cxn modelId="{E5972BCC-C32E-4B80-B22A-BA9871A1A223}" type="presOf" srcId="{78D7B9B1-5FFF-4FAE-BF8D-87C745E5CE40}" destId="{264D9B8A-3FE8-4DC9-AA79-B88CD908C287}" srcOrd="0" destOrd="0" presId="urn:microsoft.com/office/officeart/2008/layout/LinedList"/>
    <dgm:cxn modelId="{C9F90CE2-2805-4D09-8958-98C2F2A5DBD7}" srcId="{EE7C8845-0AE0-4FC8-BAD9-433168EDFD2B}" destId="{78D7B9B1-5FFF-4FAE-BF8D-87C745E5CE40}" srcOrd="4" destOrd="0" parTransId="{8399592B-B4F8-4FAB-8641-1F561B0D9D27}" sibTransId="{C6720857-535C-4C79-9171-B5B417DB801C}"/>
    <dgm:cxn modelId="{65B1D9F7-29EE-4B6B-A95D-7CEA4C3D4374}" srcId="{EE7C8845-0AE0-4FC8-BAD9-433168EDFD2B}" destId="{99A3EEE7-8D79-4DD4-BCB3-63C6C9B14D99}" srcOrd="0" destOrd="0" parTransId="{0EF37A2E-064A-4FEE-AE8A-A9323AD29D38}" sibTransId="{B7AD0162-BF64-4E22-89FE-D522ABE26EDC}"/>
    <dgm:cxn modelId="{8FF342DD-56DF-496B-8160-8357984C6C55}" type="presParOf" srcId="{676876AA-B082-4D9D-AE48-8CB2D3C89213}" destId="{ED7B124D-302A-4150-BAC1-94E54DD2CA1F}" srcOrd="0" destOrd="0" presId="urn:microsoft.com/office/officeart/2008/layout/LinedList"/>
    <dgm:cxn modelId="{E392AC1B-1D25-451D-9DED-9B5BAFD523B0}" type="presParOf" srcId="{676876AA-B082-4D9D-AE48-8CB2D3C89213}" destId="{C4F7F336-B616-4903-A782-2DB6FC8C4380}" srcOrd="1" destOrd="0" presId="urn:microsoft.com/office/officeart/2008/layout/LinedList"/>
    <dgm:cxn modelId="{CDF36FB3-DEFD-4BB1-810A-983A549858CA}" type="presParOf" srcId="{C4F7F336-B616-4903-A782-2DB6FC8C4380}" destId="{E998DC6A-0047-4994-BA38-47649DAD7B1A}" srcOrd="0" destOrd="0" presId="urn:microsoft.com/office/officeart/2008/layout/LinedList"/>
    <dgm:cxn modelId="{DF6CB3B9-2549-467C-8F17-FFE991DBBE6D}" type="presParOf" srcId="{C4F7F336-B616-4903-A782-2DB6FC8C4380}" destId="{33591E21-08FA-42D2-A410-5BDD608B4CAB}" srcOrd="1" destOrd="0" presId="urn:microsoft.com/office/officeart/2008/layout/LinedList"/>
    <dgm:cxn modelId="{3F00DD21-BC86-4DC8-AFED-C2F07BA92012}" type="presParOf" srcId="{676876AA-B082-4D9D-AE48-8CB2D3C89213}" destId="{82772BAF-2AB6-49AC-88E6-CAA5D9EE9BE6}" srcOrd="2" destOrd="0" presId="urn:microsoft.com/office/officeart/2008/layout/LinedList"/>
    <dgm:cxn modelId="{EEAFC097-926F-411B-9787-397F10EACBD2}" type="presParOf" srcId="{676876AA-B082-4D9D-AE48-8CB2D3C89213}" destId="{EEE21585-4E0D-4321-89A1-C774FC5A2E42}" srcOrd="3" destOrd="0" presId="urn:microsoft.com/office/officeart/2008/layout/LinedList"/>
    <dgm:cxn modelId="{1070CCB9-83C6-4608-8BCE-B97718E2EC59}" type="presParOf" srcId="{EEE21585-4E0D-4321-89A1-C774FC5A2E42}" destId="{A9B0169E-8276-41A9-AB57-15914B183E02}" srcOrd="0" destOrd="0" presId="urn:microsoft.com/office/officeart/2008/layout/LinedList"/>
    <dgm:cxn modelId="{77E18700-C736-4066-B579-04B37593CC3A}" type="presParOf" srcId="{EEE21585-4E0D-4321-89A1-C774FC5A2E42}" destId="{1B468CF5-4858-487B-B14D-0BFDDF36C3A9}" srcOrd="1" destOrd="0" presId="urn:microsoft.com/office/officeart/2008/layout/LinedList"/>
    <dgm:cxn modelId="{E719F1FE-3017-4C72-B20F-A6EBB31D48F6}" type="presParOf" srcId="{676876AA-B082-4D9D-AE48-8CB2D3C89213}" destId="{6DF83E43-ABF4-411D-916D-D74D39D36D58}" srcOrd="4" destOrd="0" presId="urn:microsoft.com/office/officeart/2008/layout/LinedList"/>
    <dgm:cxn modelId="{CD89E43E-1D90-4D82-8D86-C0032C7D017E}" type="presParOf" srcId="{676876AA-B082-4D9D-AE48-8CB2D3C89213}" destId="{B127B8CF-56EF-4641-B3B4-53A6EDA30AC0}" srcOrd="5" destOrd="0" presId="urn:microsoft.com/office/officeart/2008/layout/LinedList"/>
    <dgm:cxn modelId="{E6E52528-36B9-4A1D-A8AD-E2FB2E62A8F8}" type="presParOf" srcId="{B127B8CF-56EF-4641-B3B4-53A6EDA30AC0}" destId="{AA061B62-D99F-49BC-BB4C-403035EACC43}" srcOrd="0" destOrd="0" presId="urn:microsoft.com/office/officeart/2008/layout/LinedList"/>
    <dgm:cxn modelId="{F2DEFADD-AAC9-4C4A-BE69-2E638368DAB8}" type="presParOf" srcId="{B127B8CF-56EF-4641-B3B4-53A6EDA30AC0}" destId="{346D998D-33F4-4337-9E0C-3F0B914096FB}" srcOrd="1" destOrd="0" presId="urn:microsoft.com/office/officeart/2008/layout/LinedList"/>
    <dgm:cxn modelId="{B455770F-989D-4DA6-87CB-34D0E79F8217}" type="presParOf" srcId="{676876AA-B082-4D9D-AE48-8CB2D3C89213}" destId="{A616EEBF-A60A-4903-AA8E-EAFF27E66813}" srcOrd="6" destOrd="0" presId="urn:microsoft.com/office/officeart/2008/layout/LinedList"/>
    <dgm:cxn modelId="{AF5F3E1C-1D1D-454D-8574-8C6C568070A0}" type="presParOf" srcId="{676876AA-B082-4D9D-AE48-8CB2D3C89213}" destId="{925B0956-4C81-4636-8577-0267C0F4AF97}" srcOrd="7" destOrd="0" presId="urn:microsoft.com/office/officeart/2008/layout/LinedList"/>
    <dgm:cxn modelId="{E92AF732-8CAE-4F62-8B5D-A484C7EBA732}" type="presParOf" srcId="{925B0956-4C81-4636-8577-0267C0F4AF97}" destId="{B24B5BCC-DF06-455E-B8D8-CD635C7469B9}" srcOrd="0" destOrd="0" presId="urn:microsoft.com/office/officeart/2008/layout/LinedList"/>
    <dgm:cxn modelId="{417E952E-54AB-44AE-B517-D89A9C0E5EEF}" type="presParOf" srcId="{925B0956-4C81-4636-8577-0267C0F4AF97}" destId="{1667A86F-A31E-4795-BB87-E874ED14CD9F}" srcOrd="1" destOrd="0" presId="urn:microsoft.com/office/officeart/2008/layout/LinedList"/>
    <dgm:cxn modelId="{1DCACCB2-0D0E-4CB3-9F4E-8D7101FA64E9}" type="presParOf" srcId="{676876AA-B082-4D9D-AE48-8CB2D3C89213}" destId="{EA9E8D6B-4E84-47F7-A9E2-335AC659EA68}" srcOrd="8" destOrd="0" presId="urn:microsoft.com/office/officeart/2008/layout/LinedList"/>
    <dgm:cxn modelId="{41385129-F225-4EBB-84E1-07A1689184EB}" type="presParOf" srcId="{676876AA-B082-4D9D-AE48-8CB2D3C89213}" destId="{5CABC326-BD89-4A35-A347-CC9DDD6F5DE1}" srcOrd="9" destOrd="0" presId="urn:microsoft.com/office/officeart/2008/layout/LinedList"/>
    <dgm:cxn modelId="{767BB91F-F456-496B-BAEE-33E67ACEEC93}" type="presParOf" srcId="{5CABC326-BD89-4A35-A347-CC9DDD6F5DE1}" destId="{264D9B8A-3FE8-4DC9-AA79-B88CD908C287}" srcOrd="0" destOrd="0" presId="urn:microsoft.com/office/officeart/2008/layout/LinedList"/>
    <dgm:cxn modelId="{4BAEA187-F579-436F-8F7C-A25395912C6E}" type="presParOf" srcId="{5CABC326-BD89-4A35-A347-CC9DDD6F5DE1}" destId="{6B698459-3ADA-4D6D-82CC-64A6BD4CFD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E7C8845-0AE0-4FC8-BAD9-433168EDFD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9A3EEE7-8D79-4DD4-BCB3-63C6C9B14D99}">
      <dgm:prSet/>
      <dgm:spPr/>
      <dgm:t>
        <a:bodyPr/>
        <a:lstStyle/>
        <a:p>
          <a:r>
            <a:rPr lang="en-US" noProof="0" dirty="0"/>
            <a:t>Breve </a:t>
          </a:r>
          <a:r>
            <a:rPr lang="en-US" noProof="0" dirty="0" err="1"/>
            <a:t>repaso</a:t>
          </a:r>
          <a:r>
            <a:rPr lang="en-US" noProof="0" dirty="0"/>
            <a:t> de </a:t>
          </a:r>
          <a:r>
            <a:rPr lang="en-US" noProof="0" dirty="0" err="1"/>
            <a:t>Leyes</a:t>
          </a:r>
          <a:r>
            <a:rPr lang="en-US" noProof="0" dirty="0"/>
            <a:t> de la </a:t>
          </a:r>
          <a:r>
            <a:rPr lang="en-US" noProof="0" dirty="0" err="1"/>
            <a:t>naturaleza</a:t>
          </a:r>
          <a:endParaRPr lang="en-US" noProof="0" dirty="0"/>
        </a:p>
      </dgm:t>
    </dgm:pt>
    <dgm:pt modelId="{0EF37A2E-064A-4FEE-AE8A-A9323AD29D38}" type="parTrans" cxnId="{65B1D9F7-29EE-4B6B-A95D-7CEA4C3D4374}">
      <dgm:prSet/>
      <dgm:spPr/>
      <dgm:t>
        <a:bodyPr/>
        <a:lstStyle/>
        <a:p>
          <a:endParaRPr lang="en-US" noProof="0" dirty="0"/>
        </a:p>
      </dgm:t>
    </dgm:pt>
    <dgm:pt modelId="{B7AD0162-BF64-4E22-89FE-D522ABE26EDC}" type="sibTrans" cxnId="{65B1D9F7-29EE-4B6B-A95D-7CEA4C3D4374}">
      <dgm:prSet/>
      <dgm:spPr/>
      <dgm:t>
        <a:bodyPr/>
        <a:lstStyle/>
        <a:p>
          <a:endParaRPr lang="en-US" noProof="0" dirty="0"/>
        </a:p>
      </dgm:t>
    </dgm:pt>
    <dgm:pt modelId="{67FE10C8-38D0-4477-8940-A808B0B070EB}">
      <dgm:prSet/>
      <dgm:spPr/>
      <dgm:t>
        <a:bodyPr/>
        <a:lstStyle/>
        <a:p>
          <a:r>
            <a:rPr lang="en-US" b="1" noProof="0" dirty="0"/>
            <a:t>No </a:t>
          </a:r>
          <a:r>
            <a:rPr lang="en-US" b="1" noProof="0" dirty="0" err="1"/>
            <a:t>localidad</a:t>
          </a:r>
          <a:r>
            <a:rPr lang="en-US" b="1" noProof="0" dirty="0"/>
            <a:t> </a:t>
          </a:r>
          <a:r>
            <a:rPr lang="en-US" b="1" noProof="0" dirty="0" err="1"/>
            <a:t>en</a:t>
          </a:r>
          <a:r>
            <a:rPr lang="en-US" b="1" noProof="0" dirty="0"/>
            <a:t> </a:t>
          </a:r>
          <a:r>
            <a:rPr lang="en-US" b="1" noProof="0" dirty="0" err="1"/>
            <a:t>mecánica</a:t>
          </a:r>
          <a:r>
            <a:rPr lang="en-US" b="1" noProof="0" dirty="0"/>
            <a:t> </a:t>
          </a:r>
          <a:r>
            <a:rPr lang="en-US" b="1" noProof="0" dirty="0" err="1"/>
            <a:t>cuántica</a:t>
          </a:r>
          <a:endParaRPr lang="en-US" b="1" noProof="0" dirty="0"/>
        </a:p>
      </dgm:t>
    </dgm:pt>
    <dgm:pt modelId="{BFE31266-8BC1-443A-B99E-8859D0144B4B}" type="parTrans" cxnId="{C70CEC3D-EB48-4EA4-82BB-F2A4F9B8B0E9}">
      <dgm:prSet/>
      <dgm:spPr/>
      <dgm:t>
        <a:bodyPr/>
        <a:lstStyle/>
        <a:p>
          <a:endParaRPr lang="en-US" noProof="0" dirty="0"/>
        </a:p>
      </dgm:t>
    </dgm:pt>
    <dgm:pt modelId="{981F1587-DF97-4E0C-AF6B-3CD23457E187}" type="sibTrans" cxnId="{C70CEC3D-EB48-4EA4-82BB-F2A4F9B8B0E9}">
      <dgm:prSet/>
      <dgm:spPr/>
      <dgm:t>
        <a:bodyPr/>
        <a:lstStyle/>
        <a:p>
          <a:endParaRPr lang="en-US" noProof="0" dirty="0"/>
        </a:p>
      </dgm:t>
    </dgm:pt>
    <dgm:pt modelId="{2CEF6896-290F-4667-A979-33436897C27B}">
      <dgm:prSet/>
      <dgm:spPr/>
      <dgm:t>
        <a:bodyPr/>
        <a:lstStyle/>
        <a:p>
          <a:r>
            <a:rPr lang="en-US" noProof="0" dirty="0" err="1"/>
            <a:t>Interpretando</a:t>
          </a:r>
          <a:r>
            <a:rPr lang="en-US" noProof="0" dirty="0"/>
            <a:t> la non-</a:t>
          </a:r>
          <a:r>
            <a:rPr lang="en-US" noProof="0" dirty="0" err="1"/>
            <a:t>localidad</a:t>
          </a:r>
          <a:endParaRPr lang="en-US" noProof="0" dirty="0"/>
        </a:p>
      </dgm:t>
    </dgm:pt>
    <dgm:pt modelId="{ED86CF3A-4B6D-4A8D-887B-75C09735C689}" type="parTrans" cxnId="{8DFE176D-E737-4AD0-9143-10AAA8B3F91E}">
      <dgm:prSet/>
      <dgm:spPr/>
      <dgm:t>
        <a:bodyPr/>
        <a:lstStyle/>
        <a:p>
          <a:endParaRPr lang="en-US" noProof="0" dirty="0"/>
        </a:p>
      </dgm:t>
    </dgm:pt>
    <dgm:pt modelId="{AB8C5C1B-8950-4FE9-8A04-15F70070A8BC}" type="sibTrans" cxnId="{8DFE176D-E737-4AD0-9143-10AAA8B3F91E}">
      <dgm:prSet/>
      <dgm:spPr/>
      <dgm:t>
        <a:bodyPr/>
        <a:lstStyle/>
        <a:p>
          <a:endParaRPr lang="en-US" noProof="0" dirty="0"/>
        </a:p>
      </dgm:t>
    </dgm:pt>
    <dgm:pt modelId="{6BC0D9E1-3E71-4EAA-81CD-7723B3483A27}">
      <dgm:prSet/>
      <dgm:spPr/>
      <dgm:t>
        <a:bodyPr/>
        <a:lstStyle/>
        <a:p>
          <a:r>
            <a:rPr lang="en-US" noProof="0" dirty="0" err="1"/>
            <a:t>Interacciones</a:t>
          </a:r>
          <a:r>
            <a:rPr lang="en-US" noProof="0" dirty="0"/>
            <a:t> locales </a:t>
          </a:r>
          <a:r>
            <a:rPr lang="en-US" noProof="0" dirty="0" err="1"/>
            <a:t>en</a:t>
          </a:r>
          <a:r>
            <a:rPr lang="en-US" noProof="0" dirty="0"/>
            <a:t> QM </a:t>
          </a:r>
          <a:r>
            <a:rPr lang="en-US" noProof="0" dirty="0" err="1"/>
            <a:t>como</a:t>
          </a:r>
          <a:r>
            <a:rPr lang="en-US" noProof="0" dirty="0"/>
            <a:t> base para </a:t>
          </a:r>
          <a:r>
            <a:rPr lang="en-US" noProof="0" dirty="0" err="1"/>
            <a:t>disposiciones</a:t>
          </a:r>
          <a:endParaRPr lang="en-US" noProof="0" dirty="0"/>
        </a:p>
      </dgm:t>
    </dgm:pt>
    <dgm:pt modelId="{5867D25F-6B33-4C0E-A901-FD41626AAEC7}" type="parTrans" cxnId="{EA22E62E-F1A8-4098-9A56-15D96018B05B}">
      <dgm:prSet/>
      <dgm:spPr/>
      <dgm:t>
        <a:bodyPr/>
        <a:lstStyle/>
        <a:p>
          <a:endParaRPr lang="en-US" noProof="0" dirty="0"/>
        </a:p>
      </dgm:t>
    </dgm:pt>
    <dgm:pt modelId="{84B7A68B-B583-433F-BD8C-44B0695A269F}" type="sibTrans" cxnId="{EA22E62E-F1A8-4098-9A56-15D96018B05B}">
      <dgm:prSet/>
      <dgm:spPr/>
      <dgm:t>
        <a:bodyPr/>
        <a:lstStyle/>
        <a:p>
          <a:endParaRPr lang="en-US" noProof="0" dirty="0"/>
        </a:p>
      </dgm:t>
    </dgm:pt>
    <dgm:pt modelId="{78D7B9B1-5FFF-4FAE-BF8D-87C745E5CE40}">
      <dgm:prSet/>
      <dgm:spPr/>
      <dgm:t>
        <a:bodyPr/>
        <a:lstStyle/>
        <a:p>
          <a:r>
            <a:rPr lang="en-US" noProof="0" dirty="0" err="1"/>
            <a:t>Cuadrando</a:t>
          </a:r>
          <a:r>
            <a:rPr lang="en-US" noProof="0" dirty="0"/>
            <a:t> </a:t>
          </a:r>
          <a:r>
            <a:rPr lang="en-US" noProof="0" dirty="0" err="1"/>
            <a:t>el</a:t>
          </a:r>
          <a:r>
            <a:rPr lang="en-US" noProof="0" dirty="0"/>
            <a:t> </a:t>
          </a:r>
          <a:r>
            <a:rPr lang="en-US" noProof="0" dirty="0" err="1"/>
            <a:t>círculo</a:t>
          </a:r>
          <a:r>
            <a:rPr lang="en-US" noProof="0" dirty="0"/>
            <a:t> no-</a:t>
          </a:r>
          <a:r>
            <a:rPr lang="en-US" noProof="0" dirty="0" err="1"/>
            <a:t>loca</a:t>
          </a:r>
          <a:endParaRPr lang="en-US" noProof="0" dirty="0"/>
        </a:p>
      </dgm:t>
    </dgm:pt>
    <dgm:pt modelId="{8399592B-B4F8-4FAB-8641-1F561B0D9D27}" type="parTrans" cxnId="{C9F90CE2-2805-4D09-8958-98C2F2A5DBD7}">
      <dgm:prSet/>
      <dgm:spPr/>
      <dgm:t>
        <a:bodyPr/>
        <a:lstStyle/>
        <a:p>
          <a:endParaRPr lang="en-US" noProof="0" dirty="0"/>
        </a:p>
      </dgm:t>
    </dgm:pt>
    <dgm:pt modelId="{C6720857-535C-4C79-9171-B5B417DB801C}" type="sibTrans" cxnId="{C9F90CE2-2805-4D09-8958-98C2F2A5DBD7}">
      <dgm:prSet/>
      <dgm:spPr/>
      <dgm:t>
        <a:bodyPr/>
        <a:lstStyle/>
        <a:p>
          <a:endParaRPr lang="en-US" noProof="0" dirty="0"/>
        </a:p>
      </dgm:t>
    </dgm:pt>
    <dgm:pt modelId="{676876AA-B082-4D9D-AE48-8CB2D3C89213}" type="pres">
      <dgm:prSet presAssocID="{EE7C8845-0AE0-4FC8-BAD9-433168EDFD2B}" presName="vert0" presStyleCnt="0">
        <dgm:presLayoutVars>
          <dgm:dir/>
          <dgm:animOne val="branch"/>
          <dgm:animLvl val="lvl"/>
        </dgm:presLayoutVars>
      </dgm:prSet>
      <dgm:spPr/>
    </dgm:pt>
    <dgm:pt modelId="{ED7B124D-302A-4150-BAC1-94E54DD2CA1F}" type="pres">
      <dgm:prSet presAssocID="{99A3EEE7-8D79-4DD4-BCB3-63C6C9B14D99}" presName="thickLine" presStyleLbl="alignNode1" presStyleIdx="0" presStyleCnt="5"/>
      <dgm:spPr/>
    </dgm:pt>
    <dgm:pt modelId="{C4F7F336-B616-4903-A782-2DB6FC8C4380}" type="pres">
      <dgm:prSet presAssocID="{99A3EEE7-8D79-4DD4-BCB3-63C6C9B14D99}" presName="horz1" presStyleCnt="0"/>
      <dgm:spPr/>
    </dgm:pt>
    <dgm:pt modelId="{E998DC6A-0047-4994-BA38-47649DAD7B1A}" type="pres">
      <dgm:prSet presAssocID="{99A3EEE7-8D79-4DD4-BCB3-63C6C9B14D99}" presName="tx1" presStyleLbl="revTx" presStyleIdx="0" presStyleCnt="5"/>
      <dgm:spPr/>
    </dgm:pt>
    <dgm:pt modelId="{33591E21-08FA-42D2-A410-5BDD608B4CAB}" type="pres">
      <dgm:prSet presAssocID="{99A3EEE7-8D79-4DD4-BCB3-63C6C9B14D99}" presName="vert1" presStyleCnt="0"/>
      <dgm:spPr/>
    </dgm:pt>
    <dgm:pt modelId="{82772BAF-2AB6-49AC-88E6-CAA5D9EE9BE6}" type="pres">
      <dgm:prSet presAssocID="{67FE10C8-38D0-4477-8940-A808B0B070EB}" presName="thickLine" presStyleLbl="alignNode1" presStyleIdx="1" presStyleCnt="5"/>
      <dgm:spPr/>
    </dgm:pt>
    <dgm:pt modelId="{EEE21585-4E0D-4321-89A1-C774FC5A2E42}" type="pres">
      <dgm:prSet presAssocID="{67FE10C8-38D0-4477-8940-A808B0B070EB}" presName="horz1" presStyleCnt="0"/>
      <dgm:spPr/>
    </dgm:pt>
    <dgm:pt modelId="{A9B0169E-8276-41A9-AB57-15914B183E02}" type="pres">
      <dgm:prSet presAssocID="{67FE10C8-38D0-4477-8940-A808B0B070EB}" presName="tx1" presStyleLbl="revTx" presStyleIdx="1" presStyleCnt="5"/>
      <dgm:spPr/>
    </dgm:pt>
    <dgm:pt modelId="{1B468CF5-4858-487B-B14D-0BFDDF36C3A9}" type="pres">
      <dgm:prSet presAssocID="{67FE10C8-38D0-4477-8940-A808B0B070EB}" presName="vert1" presStyleCnt="0"/>
      <dgm:spPr/>
    </dgm:pt>
    <dgm:pt modelId="{6DF83E43-ABF4-411D-916D-D74D39D36D58}" type="pres">
      <dgm:prSet presAssocID="{2CEF6896-290F-4667-A979-33436897C27B}" presName="thickLine" presStyleLbl="alignNode1" presStyleIdx="2" presStyleCnt="5"/>
      <dgm:spPr/>
    </dgm:pt>
    <dgm:pt modelId="{B127B8CF-56EF-4641-B3B4-53A6EDA30AC0}" type="pres">
      <dgm:prSet presAssocID="{2CEF6896-290F-4667-A979-33436897C27B}" presName="horz1" presStyleCnt="0"/>
      <dgm:spPr/>
    </dgm:pt>
    <dgm:pt modelId="{AA061B62-D99F-49BC-BB4C-403035EACC43}" type="pres">
      <dgm:prSet presAssocID="{2CEF6896-290F-4667-A979-33436897C27B}" presName="tx1" presStyleLbl="revTx" presStyleIdx="2" presStyleCnt="5"/>
      <dgm:spPr/>
    </dgm:pt>
    <dgm:pt modelId="{346D998D-33F4-4337-9E0C-3F0B914096FB}" type="pres">
      <dgm:prSet presAssocID="{2CEF6896-290F-4667-A979-33436897C27B}" presName="vert1" presStyleCnt="0"/>
      <dgm:spPr/>
    </dgm:pt>
    <dgm:pt modelId="{A616EEBF-A60A-4903-AA8E-EAFF27E66813}" type="pres">
      <dgm:prSet presAssocID="{6BC0D9E1-3E71-4EAA-81CD-7723B3483A27}" presName="thickLine" presStyleLbl="alignNode1" presStyleIdx="3" presStyleCnt="5"/>
      <dgm:spPr/>
    </dgm:pt>
    <dgm:pt modelId="{925B0956-4C81-4636-8577-0267C0F4AF97}" type="pres">
      <dgm:prSet presAssocID="{6BC0D9E1-3E71-4EAA-81CD-7723B3483A27}" presName="horz1" presStyleCnt="0"/>
      <dgm:spPr/>
    </dgm:pt>
    <dgm:pt modelId="{B24B5BCC-DF06-455E-B8D8-CD635C7469B9}" type="pres">
      <dgm:prSet presAssocID="{6BC0D9E1-3E71-4EAA-81CD-7723B3483A27}" presName="tx1" presStyleLbl="revTx" presStyleIdx="3" presStyleCnt="5"/>
      <dgm:spPr/>
    </dgm:pt>
    <dgm:pt modelId="{1667A86F-A31E-4795-BB87-E874ED14CD9F}" type="pres">
      <dgm:prSet presAssocID="{6BC0D9E1-3E71-4EAA-81CD-7723B3483A27}" presName="vert1" presStyleCnt="0"/>
      <dgm:spPr/>
    </dgm:pt>
    <dgm:pt modelId="{EA9E8D6B-4E84-47F7-A9E2-335AC659EA68}" type="pres">
      <dgm:prSet presAssocID="{78D7B9B1-5FFF-4FAE-BF8D-87C745E5CE40}" presName="thickLine" presStyleLbl="alignNode1" presStyleIdx="4" presStyleCnt="5"/>
      <dgm:spPr/>
    </dgm:pt>
    <dgm:pt modelId="{5CABC326-BD89-4A35-A347-CC9DDD6F5DE1}" type="pres">
      <dgm:prSet presAssocID="{78D7B9B1-5FFF-4FAE-BF8D-87C745E5CE40}" presName="horz1" presStyleCnt="0"/>
      <dgm:spPr/>
    </dgm:pt>
    <dgm:pt modelId="{264D9B8A-3FE8-4DC9-AA79-B88CD908C287}" type="pres">
      <dgm:prSet presAssocID="{78D7B9B1-5FFF-4FAE-BF8D-87C745E5CE40}" presName="tx1" presStyleLbl="revTx" presStyleIdx="4" presStyleCnt="5"/>
      <dgm:spPr/>
    </dgm:pt>
    <dgm:pt modelId="{6B698459-3ADA-4D6D-82CC-64A6BD4CFD98}" type="pres">
      <dgm:prSet presAssocID="{78D7B9B1-5FFF-4FAE-BF8D-87C745E5CE40}" presName="vert1" presStyleCnt="0"/>
      <dgm:spPr/>
    </dgm:pt>
  </dgm:ptLst>
  <dgm:cxnLst>
    <dgm:cxn modelId="{09EED006-B377-4884-A1B9-FABD7FFDFE56}" type="presOf" srcId="{67FE10C8-38D0-4477-8940-A808B0B070EB}" destId="{A9B0169E-8276-41A9-AB57-15914B183E02}" srcOrd="0" destOrd="0" presId="urn:microsoft.com/office/officeart/2008/layout/LinedList"/>
    <dgm:cxn modelId="{6571260A-4ECA-4DB7-B57C-A51559B5A44B}" type="presOf" srcId="{6BC0D9E1-3E71-4EAA-81CD-7723B3483A27}" destId="{B24B5BCC-DF06-455E-B8D8-CD635C7469B9}" srcOrd="0" destOrd="0" presId="urn:microsoft.com/office/officeart/2008/layout/LinedList"/>
    <dgm:cxn modelId="{6D73A517-B642-490B-BC32-4EBF9AE63339}" type="presOf" srcId="{99A3EEE7-8D79-4DD4-BCB3-63C6C9B14D99}" destId="{E998DC6A-0047-4994-BA38-47649DAD7B1A}" srcOrd="0" destOrd="0" presId="urn:microsoft.com/office/officeart/2008/layout/LinedList"/>
    <dgm:cxn modelId="{EA22E62E-F1A8-4098-9A56-15D96018B05B}" srcId="{EE7C8845-0AE0-4FC8-BAD9-433168EDFD2B}" destId="{6BC0D9E1-3E71-4EAA-81CD-7723B3483A27}" srcOrd="3" destOrd="0" parTransId="{5867D25F-6B33-4C0E-A901-FD41626AAEC7}" sibTransId="{84B7A68B-B583-433F-BD8C-44B0695A269F}"/>
    <dgm:cxn modelId="{C70CEC3D-EB48-4EA4-82BB-F2A4F9B8B0E9}" srcId="{EE7C8845-0AE0-4FC8-BAD9-433168EDFD2B}" destId="{67FE10C8-38D0-4477-8940-A808B0B070EB}" srcOrd="1" destOrd="0" parTransId="{BFE31266-8BC1-443A-B99E-8859D0144B4B}" sibTransId="{981F1587-DF97-4E0C-AF6B-3CD23457E187}"/>
    <dgm:cxn modelId="{8DFE176D-E737-4AD0-9143-10AAA8B3F91E}" srcId="{EE7C8845-0AE0-4FC8-BAD9-433168EDFD2B}" destId="{2CEF6896-290F-4667-A979-33436897C27B}" srcOrd="2" destOrd="0" parTransId="{ED86CF3A-4B6D-4A8D-887B-75C09735C689}" sibTransId="{AB8C5C1B-8950-4FE9-8A04-15F70070A8BC}"/>
    <dgm:cxn modelId="{783C2A99-AC4E-4876-B27A-BD09C1B5C4AF}" type="presOf" srcId="{2CEF6896-290F-4667-A979-33436897C27B}" destId="{AA061B62-D99F-49BC-BB4C-403035EACC43}" srcOrd="0" destOrd="0" presId="urn:microsoft.com/office/officeart/2008/layout/LinedList"/>
    <dgm:cxn modelId="{F150EBA7-4357-44EE-A01B-7B3169BAB04F}" type="presOf" srcId="{EE7C8845-0AE0-4FC8-BAD9-433168EDFD2B}" destId="{676876AA-B082-4D9D-AE48-8CB2D3C89213}" srcOrd="0" destOrd="0" presId="urn:microsoft.com/office/officeart/2008/layout/LinedList"/>
    <dgm:cxn modelId="{E5972BCC-C32E-4B80-B22A-BA9871A1A223}" type="presOf" srcId="{78D7B9B1-5FFF-4FAE-BF8D-87C745E5CE40}" destId="{264D9B8A-3FE8-4DC9-AA79-B88CD908C287}" srcOrd="0" destOrd="0" presId="urn:microsoft.com/office/officeart/2008/layout/LinedList"/>
    <dgm:cxn modelId="{C9F90CE2-2805-4D09-8958-98C2F2A5DBD7}" srcId="{EE7C8845-0AE0-4FC8-BAD9-433168EDFD2B}" destId="{78D7B9B1-5FFF-4FAE-BF8D-87C745E5CE40}" srcOrd="4" destOrd="0" parTransId="{8399592B-B4F8-4FAB-8641-1F561B0D9D27}" sibTransId="{C6720857-535C-4C79-9171-B5B417DB801C}"/>
    <dgm:cxn modelId="{65B1D9F7-29EE-4B6B-A95D-7CEA4C3D4374}" srcId="{EE7C8845-0AE0-4FC8-BAD9-433168EDFD2B}" destId="{99A3EEE7-8D79-4DD4-BCB3-63C6C9B14D99}" srcOrd="0" destOrd="0" parTransId="{0EF37A2E-064A-4FEE-AE8A-A9323AD29D38}" sibTransId="{B7AD0162-BF64-4E22-89FE-D522ABE26EDC}"/>
    <dgm:cxn modelId="{8FF342DD-56DF-496B-8160-8357984C6C55}" type="presParOf" srcId="{676876AA-B082-4D9D-AE48-8CB2D3C89213}" destId="{ED7B124D-302A-4150-BAC1-94E54DD2CA1F}" srcOrd="0" destOrd="0" presId="urn:microsoft.com/office/officeart/2008/layout/LinedList"/>
    <dgm:cxn modelId="{E392AC1B-1D25-451D-9DED-9B5BAFD523B0}" type="presParOf" srcId="{676876AA-B082-4D9D-AE48-8CB2D3C89213}" destId="{C4F7F336-B616-4903-A782-2DB6FC8C4380}" srcOrd="1" destOrd="0" presId="urn:microsoft.com/office/officeart/2008/layout/LinedList"/>
    <dgm:cxn modelId="{CDF36FB3-DEFD-4BB1-810A-983A549858CA}" type="presParOf" srcId="{C4F7F336-B616-4903-A782-2DB6FC8C4380}" destId="{E998DC6A-0047-4994-BA38-47649DAD7B1A}" srcOrd="0" destOrd="0" presId="urn:microsoft.com/office/officeart/2008/layout/LinedList"/>
    <dgm:cxn modelId="{DF6CB3B9-2549-467C-8F17-FFE991DBBE6D}" type="presParOf" srcId="{C4F7F336-B616-4903-A782-2DB6FC8C4380}" destId="{33591E21-08FA-42D2-A410-5BDD608B4CAB}" srcOrd="1" destOrd="0" presId="urn:microsoft.com/office/officeart/2008/layout/LinedList"/>
    <dgm:cxn modelId="{3F00DD21-BC86-4DC8-AFED-C2F07BA92012}" type="presParOf" srcId="{676876AA-B082-4D9D-AE48-8CB2D3C89213}" destId="{82772BAF-2AB6-49AC-88E6-CAA5D9EE9BE6}" srcOrd="2" destOrd="0" presId="urn:microsoft.com/office/officeart/2008/layout/LinedList"/>
    <dgm:cxn modelId="{EEAFC097-926F-411B-9787-397F10EACBD2}" type="presParOf" srcId="{676876AA-B082-4D9D-AE48-8CB2D3C89213}" destId="{EEE21585-4E0D-4321-89A1-C774FC5A2E42}" srcOrd="3" destOrd="0" presId="urn:microsoft.com/office/officeart/2008/layout/LinedList"/>
    <dgm:cxn modelId="{1070CCB9-83C6-4608-8BCE-B97718E2EC59}" type="presParOf" srcId="{EEE21585-4E0D-4321-89A1-C774FC5A2E42}" destId="{A9B0169E-8276-41A9-AB57-15914B183E02}" srcOrd="0" destOrd="0" presId="urn:microsoft.com/office/officeart/2008/layout/LinedList"/>
    <dgm:cxn modelId="{77E18700-C736-4066-B579-04B37593CC3A}" type="presParOf" srcId="{EEE21585-4E0D-4321-89A1-C774FC5A2E42}" destId="{1B468CF5-4858-487B-B14D-0BFDDF36C3A9}" srcOrd="1" destOrd="0" presId="urn:microsoft.com/office/officeart/2008/layout/LinedList"/>
    <dgm:cxn modelId="{E719F1FE-3017-4C72-B20F-A6EBB31D48F6}" type="presParOf" srcId="{676876AA-B082-4D9D-AE48-8CB2D3C89213}" destId="{6DF83E43-ABF4-411D-916D-D74D39D36D58}" srcOrd="4" destOrd="0" presId="urn:microsoft.com/office/officeart/2008/layout/LinedList"/>
    <dgm:cxn modelId="{CD89E43E-1D90-4D82-8D86-C0032C7D017E}" type="presParOf" srcId="{676876AA-B082-4D9D-AE48-8CB2D3C89213}" destId="{B127B8CF-56EF-4641-B3B4-53A6EDA30AC0}" srcOrd="5" destOrd="0" presId="urn:microsoft.com/office/officeart/2008/layout/LinedList"/>
    <dgm:cxn modelId="{E6E52528-36B9-4A1D-A8AD-E2FB2E62A8F8}" type="presParOf" srcId="{B127B8CF-56EF-4641-B3B4-53A6EDA30AC0}" destId="{AA061B62-D99F-49BC-BB4C-403035EACC43}" srcOrd="0" destOrd="0" presId="urn:microsoft.com/office/officeart/2008/layout/LinedList"/>
    <dgm:cxn modelId="{F2DEFADD-AAC9-4C4A-BE69-2E638368DAB8}" type="presParOf" srcId="{B127B8CF-56EF-4641-B3B4-53A6EDA30AC0}" destId="{346D998D-33F4-4337-9E0C-3F0B914096FB}" srcOrd="1" destOrd="0" presId="urn:microsoft.com/office/officeart/2008/layout/LinedList"/>
    <dgm:cxn modelId="{B455770F-989D-4DA6-87CB-34D0E79F8217}" type="presParOf" srcId="{676876AA-B082-4D9D-AE48-8CB2D3C89213}" destId="{A616EEBF-A60A-4903-AA8E-EAFF27E66813}" srcOrd="6" destOrd="0" presId="urn:microsoft.com/office/officeart/2008/layout/LinedList"/>
    <dgm:cxn modelId="{AF5F3E1C-1D1D-454D-8574-8C6C568070A0}" type="presParOf" srcId="{676876AA-B082-4D9D-AE48-8CB2D3C89213}" destId="{925B0956-4C81-4636-8577-0267C0F4AF97}" srcOrd="7" destOrd="0" presId="urn:microsoft.com/office/officeart/2008/layout/LinedList"/>
    <dgm:cxn modelId="{E92AF732-8CAE-4F62-8B5D-A484C7EBA732}" type="presParOf" srcId="{925B0956-4C81-4636-8577-0267C0F4AF97}" destId="{B24B5BCC-DF06-455E-B8D8-CD635C7469B9}" srcOrd="0" destOrd="0" presId="urn:microsoft.com/office/officeart/2008/layout/LinedList"/>
    <dgm:cxn modelId="{417E952E-54AB-44AE-B517-D89A9C0E5EEF}" type="presParOf" srcId="{925B0956-4C81-4636-8577-0267C0F4AF97}" destId="{1667A86F-A31E-4795-BB87-E874ED14CD9F}" srcOrd="1" destOrd="0" presId="urn:microsoft.com/office/officeart/2008/layout/LinedList"/>
    <dgm:cxn modelId="{1DCACCB2-0D0E-4CB3-9F4E-8D7101FA64E9}" type="presParOf" srcId="{676876AA-B082-4D9D-AE48-8CB2D3C89213}" destId="{EA9E8D6B-4E84-47F7-A9E2-335AC659EA68}" srcOrd="8" destOrd="0" presId="urn:microsoft.com/office/officeart/2008/layout/LinedList"/>
    <dgm:cxn modelId="{41385129-F225-4EBB-84E1-07A1689184EB}" type="presParOf" srcId="{676876AA-B082-4D9D-AE48-8CB2D3C89213}" destId="{5CABC326-BD89-4A35-A347-CC9DDD6F5DE1}" srcOrd="9" destOrd="0" presId="urn:microsoft.com/office/officeart/2008/layout/LinedList"/>
    <dgm:cxn modelId="{767BB91F-F456-496B-BAEE-33E67ACEEC93}" type="presParOf" srcId="{5CABC326-BD89-4A35-A347-CC9DDD6F5DE1}" destId="{264D9B8A-3FE8-4DC9-AA79-B88CD908C287}" srcOrd="0" destOrd="0" presId="urn:microsoft.com/office/officeart/2008/layout/LinedList"/>
    <dgm:cxn modelId="{4BAEA187-F579-436F-8F7C-A25395912C6E}" type="presParOf" srcId="{5CABC326-BD89-4A35-A347-CC9DDD6F5DE1}" destId="{6B698459-3ADA-4D6D-82CC-64A6BD4CFD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E7C8845-0AE0-4FC8-BAD9-433168EDFD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9A3EEE7-8D79-4DD4-BCB3-63C6C9B14D99}">
      <dgm:prSet/>
      <dgm:spPr/>
      <dgm:t>
        <a:bodyPr/>
        <a:lstStyle/>
        <a:p>
          <a:r>
            <a:rPr lang="en-US" noProof="0" dirty="0"/>
            <a:t>Breve </a:t>
          </a:r>
          <a:r>
            <a:rPr lang="en-US" noProof="0" dirty="0" err="1"/>
            <a:t>repaso</a:t>
          </a:r>
          <a:r>
            <a:rPr lang="en-US" noProof="0" dirty="0"/>
            <a:t> de </a:t>
          </a:r>
          <a:r>
            <a:rPr lang="en-US" noProof="0" dirty="0" err="1"/>
            <a:t>Leyes</a:t>
          </a:r>
          <a:r>
            <a:rPr lang="en-US" noProof="0" dirty="0"/>
            <a:t> de la </a:t>
          </a:r>
          <a:r>
            <a:rPr lang="en-US" noProof="0" dirty="0" err="1"/>
            <a:t>naturaleza</a:t>
          </a:r>
          <a:endParaRPr lang="en-US" noProof="0" dirty="0"/>
        </a:p>
      </dgm:t>
    </dgm:pt>
    <dgm:pt modelId="{0EF37A2E-064A-4FEE-AE8A-A9323AD29D38}" type="parTrans" cxnId="{65B1D9F7-29EE-4B6B-A95D-7CEA4C3D4374}">
      <dgm:prSet/>
      <dgm:spPr/>
      <dgm:t>
        <a:bodyPr/>
        <a:lstStyle/>
        <a:p>
          <a:endParaRPr lang="en-US" noProof="0" dirty="0"/>
        </a:p>
      </dgm:t>
    </dgm:pt>
    <dgm:pt modelId="{B7AD0162-BF64-4E22-89FE-D522ABE26EDC}" type="sibTrans" cxnId="{65B1D9F7-29EE-4B6B-A95D-7CEA4C3D4374}">
      <dgm:prSet/>
      <dgm:spPr/>
      <dgm:t>
        <a:bodyPr/>
        <a:lstStyle/>
        <a:p>
          <a:endParaRPr lang="en-US" noProof="0" dirty="0"/>
        </a:p>
      </dgm:t>
    </dgm:pt>
    <dgm:pt modelId="{67FE10C8-38D0-4477-8940-A808B0B070EB}">
      <dgm:prSet/>
      <dgm:spPr/>
      <dgm:t>
        <a:bodyPr/>
        <a:lstStyle/>
        <a:p>
          <a:r>
            <a:rPr lang="en-US" noProof="0" dirty="0"/>
            <a:t>No </a:t>
          </a:r>
          <a:r>
            <a:rPr lang="en-US" noProof="0" dirty="0" err="1"/>
            <a:t>localidad</a:t>
          </a:r>
          <a:r>
            <a:rPr lang="en-US" noProof="0" dirty="0"/>
            <a:t> </a:t>
          </a:r>
          <a:r>
            <a:rPr lang="en-US" noProof="0" dirty="0" err="1"/>
            <a:t>en</a:t>
          </a:r>
          <a:r>
            <a:rPr lang="en-US" noProof="0" dirty="0"/>
            <a:t> </a:t>
          </a:r>
          <a:r>
            <a:rPr lang="en-US" noProof="0" dirty="0" err="1"/>
            <a:t>mecánica</a:t>
          </a:r>
          <a:r>
            <a:rPr lang="en-US" noProof="0" dirty="0"/>
            <a:t> </a:t>
          </a:r>
          <a:r>
            <a:rPr lang="en-US" noProof="0" dirty="0" err="1"/>
            <a:t>cuántica</a:t>
          </a:r>
          <a:endParaRPr lang="en-US" noProof="0" dirty="0"/>
        </a:p>
      </dgm:t>
    </dgm:pt>
    <dgm:pt modelId="{BFE31266-8BC1-443A-B99E-8859D0144B4B}" type="parTrans" cxnId="{C70CEC3D-EB48-4EA4-82BB-F2A4F9B8B0E9}">
      <dgm:prSet/>
      <dgm:spPr/>
      <dgm:t>
        <a:bodyPr/>
        <a:lstStyle/>
        <a:p>
          <a:endParaRPr lang="en-US" noProof="0" dirty="0"/>
        </a:p>
      </dgm:t>
    </dgm:pt>
    <dgm:pt modelId="{981F1587-DF97-4E0C-AF6B-3CD23457E187}" type="sibTrans" cxnId="{C70CEC3D-EB48-4EA4-82BB-F2A4F9B8B0E9}">
      <dgm:prSet/>
      <dgm:spPr/>
      <dgm:t>
        <a:bodyPr/>
        <a:lstStyle/>
        <a:p>
          <a:endParaRPr lang="en-US" noProof="0" dirty="0"/>
        </a:p>
      </dgm:t>
    </dgm:pt>
    <dgm:pt modelId="{2CEF6896-290F-4667-A979-33436897C27B}">
      <dgm:prSet/>
      <dgm:spPr/>
      <dgm:t>
        <a:bodyPr/>
        <a:lstStyle/>
        <a:p>
          <a:r>
            <a:rPr lang="en-US" b="1" noProof="0" dirty="0" err="1"/>
            <a:t>Interpretando</a:t>
          </a:r>
          <a:r>
            <a:rPr lang="en-US" b="1" noProof="0" dirty="0"/>
            <a:t> la non-</a:t>
          </a:r>
          <a:r>
            <a:rPr lang="en-US" b="1" noProof="0" dirty="0" err="1"/>
            <a:t>localidad</a:t>
          </a:r>
          <a:endParaRPr lang="en-US" b="1" noProof="0" dirty="0"/>
        </a:p>
      </dgm:t>
    </dgm:pt>
    <dgm:pt modelId="{ED86CF3A-4B6D-4A8D-887B-75C09735C689}" type="parTrans" cxnId="{8DFE176D-E737-4AD0-9143-10AAA8B3F91E}">
      <dgm:prSet/>
      <dgm:spPr/>
      <dgm:t>
        <a:bodyPr/>
        <a:lstStyle/>
        <a:p>
          <a:endParaRPr lang="en-US" noProof="0" dirty="0"/>
        </a:p>
      </dgm:t>
    </dgm:pt>
    <dgm:pt modelId="{AB8C5C1B-8950-4FE9-8A04-15F70070A8BC}" type="sibTrans" cxnId="{8DFE176D-E737-4AD0-9143-10AAA8B3F91E}">
      <dgm:prSet/>
      <dgm:spPr/>
      <dgm:t>
        <a:bodyPr/>
        <a:lstStyle/>
        <a:p>
          <a:endParaRPr lang="en-US" noProof="0" dirty="0"/>
        </a:p>
      </dgm:t>
    </dgm:pt>
    <dgm:pt modelId="{6BC0D9E1-3E71-4EAA-81CD-7723B3483A27}">
      <dgm:prSet/>
      <dgm:spPr/>
      <dgm:t>
        <a:bodyPr/>
        <a:lstStyle/>
        <a:p>
          <a:r>
            <a:rPr lang="en-US" noProof="0" dirty="0" err="1"/>
            <a:t>Interacciones</a:t>
          </a:r>
          <a:r>
            <a:rPr lang="en-US" noProof="0" dirty="0"/>
            <a:t> locales </a:t>
          </a:r>
          <a:r>
            <a:rPr lang="en-US" noProof="0" dirty="0" err="1"/>
            <a:t>en</a:t>
          </a:r>
          <a:r>
            <a:rPr lang="en-US" noProof="0" dirty="0"/>
            <a:t> QM </a:t>
          </a:r>
          <a:r>
            <a:rPr lang="en-US" noProof="0" dirty="0" err="1"/>
            <a:t>como</a:t>
          </a:r>
          <a:r>
            <a:rPr lang="en-US" noProof="0" dirty="0"/>
            <a:t> base para </a:t>
          </a:r>
          <a:r>
            <a:rPr lang="en-US" noProof="0" dirty="0" err="1"/>
            <a:t>disposiciones</a:t>
          </a:r>
          <a:endParaRPr lang="en-US" noProof="0" dirty="0"/>
        </a:p>
      </dgm:t>
    </dgm:pt>
    <dgm:pt modelId="{5867D25F-6B33-4C0E-A901-FD41626AAEC7}" type="parTrans" cxnId="{EA22E62E-F1A8-4098-9A56-15D96018B05B}">
      <dgm:prSet/>
      <dgm:spPr/>
      <dgm:t>
        <a:bodyPr/>
        <a:lstStyle/>
        <a:p>
          <a:endParaRPr lang="en-US" noProof="0" dirty="0"/>
        </a:p>
      </dgm:t>
    </dgm:pt>
    <dgm:pt modelId="{84B7A68B-B583-433F-BD8C-44B0695A269F}" type="sibTrans" cxnId="{EA22E62E-F1A8-4098-9A56-15D96018B05B}">
      <dgm:prSet/>
      <dgm:spPr/>
      <dgm:t>
        <a:bodyPr/>
        <a:lstStyle/>
        <a:p>
          <a:endParaRPr lang="en-US" noProof="0" dirty="0"/>
        </a:p>
      </dgm:t>
    </dgm:pt>
    <dgm:pt modelId="{78D7B9B1-5FFF-4FAE-BF8D-87C745E5CE40}">
      <dgm:prSet/>
      <dgm:spPr/>
      <dgm:t>
        <a:bodyPr/>
        <a:lstStyle/>
        <a:p>
          <a:r>
            <a:rPr lang="en-US" noProof="0" dirty="0" err="1"/>
            <a:t>Cuadrando</a:t>
          </a:r>
          <a:r>
            <a:rPr lang="en-US" noProof="0" dirty="0"/>
            <a:t> </a:t>
          </a:r>
          <a:r>
            <a:rPr lang="en-US" noProof="0" dirty="0" err="1"/>
            <a:t>el</a:t>
          </a:r>
          <a:r>
            <a:rPr lang="en-US" noProof="0" dirty="0"/>
            <a:t> </a:t>
          </a:r>
          <a:r>
            <a:rPr lang="en-US" noProof="0" dirty="0" err="1"/>
            <a:t>círculo</a:t>
          </a:r>
          <a:r>
            <a:rPr lang="en-US" noProof="0" dirty="0"/>
            <a:t> no-</a:t>
          </a:r>
          <a:r>
            <a:rPr lang="en-US" noProof="0" dirty="0" err="1"/>
            <a:t>loca</a:t>
          </a:r>
          <a:endParaRPr lang="en-US" noProof="0" dirty="0"/>
        </a:p>
      </dgm:t>
    </dgm:pt>
    <dgm:pt modelId="{8399592B-B4F8-4FAB-8641-1F561B0D9D27}" type="parTrans" cxnId="{C9F90CE2-2805-4D09-8958-98C2F2A5DBD7}">
      <dgm:prSet/>
      <dgm:spPr/>
      <dgm:t>
        <a:bodyPr/>
        <a:lstStyle/>
        <a:p>
          <a:endParaRPr lang="en-US" noProof="0" dirty="0"/>
        </a:p>
      </dgm:t>
    </dgm:pt>
    <dgm:pt modelId="{C6720857-535C-4C79-9171-B5B417DB801C}" type="sibTrans" cxnId="{C9F90CE2-2805-4D09-8958-98C2F2A5DBD7}">
      <dgm:prSet/>
      <dgm:spPr/>
      <dgm:t>
        <a:bodyPr/>
        <a:lstStyle/>
        <a:p>
          <a:endParaRPr lang="en-US" noProof="0" dirty="0"/>
        </a:p>
      </dgm:t>
    </dgm:pt>
    <dgm:pt modelId="{676876AA-B082-4D9D-AE48-8CB2D3C89213}" type="pres">
      <dgm:prSet presAssocID="{EE7C8845-0AE0-4FC8-BAD9-433168EDFD2B}" presName="vert0" presStyleCnt="0">
        <dgm:presLayoutVars>
          <dgm:dir/>
          <dgm:animOne val="branch"/>
          <dgm:animLvl val="lvl"/>
        </dgm:presLayoutVars>
      </dgm:prSet>
      <dgm:spPr/>
    </dgm:pt>
    <dgm:pt modelId="{ED7B124D-302A-4150-BAC1-94E54DD2CA1F}" type="pres">
      <dgm:prSet presAssocID="{99A3EEE7-8D79-4DD4-BCB3-63C6C9B14D99}" presName="thickLine" presStyleLbl="alignNode1" presStyleIdx="0" presStyleCnt="5"/>
      <dgm:spPr/>
    </dgm:pt>
    <dgm:pt modelId="{C4F7F336-B616-4903-A782-2DB6FC8C4380}" type="pres">
      <dgm:prSet presAssocID="{99A3EEE7-8D79-4DD4-BCB3-63C6C9B14D99}" presName="horz1" presStyleCnt="0"/>
      <dgm:spPr/>
    </dgm:pt>
    <dgm:pt modelId="{E998DC6A-0047-4994-BA38-47649DAD7B1A}" type="pres">
      <dgm:prSet presAssocID="{99A3EEE7-8D79-4DD4-BCB3-63C6C9B14D99}" presName="tx1" presStyleLbl="revTx" presStyleIdx="0" presStyleCnt="5"/>
      <dgm:spPr/>
    </dgm:pt>
    <dgm:pt modelId="{33591E21-08FA-42D2-A410-5BDD608B4CAB}" type="pres">
      <dgm:prSet presAssocID="{99A3EEE7-8D79-4DD4-BCB3-63C6C9B14D99}" presName="vert1" presStyleCnt="0"/>
      <dgm:spPr/>
    </dgm:pt>
    <dgm:pt modelId="{82772BAF-2AB6-49AC-88E6-CAA5D9EE9BE6}" type="pres">
      <dgm:prSet presAssocID="{67FE10C8-38D0-4477-8940-A808B0B070EB}" presName="thickLine" presStyleLbl="alignNode1" presStyleIdx="1" presStyleCnt="5"/>
      <dgm:spPr/>
    </dgm:pt>
    <dgm:pt modelId="{EEE21585-4E0D-4321-89A1-C774FC5A2E42}" type="pres">
      <dgm:prSet presAssocID="{67FE10C8-38D0-4477-8940-A808B0B070EB}" presName="horz1" presStyleCnt="0"/>
      <dgm:spPr/>
    </dgm:pt>
    <dgm:pt modelId="{A9B0169E-8276-41A9-AB57-15914B183E02}" type="pres">
      <dgm:prSet presAssocID="{67FE10C8-38D0-4477-8940-A808B0B070EB}" presName="tx1" presStyleLbl="revTx" presStyleIdx="1" presStyleCnt="5"/>
      <dgm:spPr/>
    </dgm:pt>
    <dgm:pt modelId="{1B468CF5-4858-487B-B14D-0BFDDF36C3A9}" type="pres">
      <dgm:prSet presAssocID="{67FE10C8-38D0-4477-8940-A808B0B070EB}" presName="vert1" presStyleCnt="0"/>
      <dgm:spPr/>
    </dgm:pt>
    <dgm:pt modelId="{6DF83E43-ABF4-411D-916D-D74D39D36D58}" type="pres">
      <dgm:prSet presAssocID="{2CEF6896-290F-4667-A979-33436897C27B}" presName="thickLine" presStyleLbl="alignNode1" presStyleIdx="2" presStyleCnt="5"/>
      <dgm:spPr/>
    </dgm:pt>
    <dgm:pt modelId="{B127B8CF-56EF-4641-B3B4-53A6EDA30AC0}" type="pres">
      <dgm:prSet presAssocID="{2CEF6896-290F-4667-A979-33436897C27B}" presName="horz1" presStyleCnt="0"/>
      <dgm:spPr/>
    </dgm:pt>
    <dgm:pt modelId="{AA061B62-D99F-49BC-BB4C-403035EACC43}" type="pres">
      <dgm:prSet presAssocID="{2CEF6896-290F-4667-A979-33436897C27B}" presName="tx1" presStyleLbl="revTx" presStyleIdx="2" presStyleCnt="5"/>
      <dgm:spPr/>
    </dgm:pt>
    <dgm:pt modelId="{346D998D-33F4-4337-9E0C-3F0B914096FB}" type="pres">
      <dgm:prSet presAssocID="{2CEF6896-290F-4667-A979-33436897C27B}" presName="vert1" presStyleCnt="0"/>
      <dgm:spPr/>
    </dgm:pt>
    <dgm:pt modelId="{A616EEBF-A60A-4903-AA8E-EAFF27E66813}" type="pres">
      <dgm:prSet presAssocID="{6BC0D9E1-3E71-4EAA-81CD-7723B3483A27}" presName="thickLine" presStyleLbl="alignNode1" presStyleIdx="3" presStyleCnt="5"/>
      <dgm:spPr/>
    </dgm:pt>
    <dgm:pt modelId="{925B0956-4C81-4636-8577-0267C0F4AF97}" type="pres">
      <dgm:prSet presAssocID="{6BC0D9E1-3E71-4EAA-81CD-7723B3483A27}" presName="horz1" presStyleCnt="0"/>
      <dgm:spPr/>
    </dgm:pt>
    <dgm:pt modelId="{B24B5BCC-DF06-455E-B8D8-CD635C7469B9}" type="pres">
      <dgm:prSet presAssocID="{6BC0D9E1-3E71-4EAA-81CD-7723B3483A27}" presName="tx1" presStyleLbl="revTx" presStyleIdx="3" presStyleCnt="5"/>
      <dgm:spPr/>
    </dgm:pt>
    <dgm:pt modelId="{1667A86F-A31E-4795-BB87-E874ED14CD9F}" type="pres">
      <dgm:prSet presAssocID="{6BC0D9E1-3E71-4EAA-81CD-7723B3483A27}" presName="vert1" presStyleCnt="0"/>
      <dgm:spPr/>
    </dgm:pt>
    <dgm:pt modelId="{EA9E8D6B-4E84-47F7-A9E2-335AC659EA68}" type="pres">
      <dgm:prSet presAssocID="{78D7B9B1-5FFF-4FAE-BF8D-87C745E5CE40}" presName="thickLine" presStyleLbl="alignNode1" presStyleIdx="4" presStyleCnt="5"/>
      <dgm:spPr/>
    </dgm:pt>
    <dgm:pt modelId="{5CABC326-BD89-4A35-A347-CC9DDD6F5DE1}" type="pres">
      <dgm:prSet presAssocID="{78D7B9B1-5FFF-4FAE-BF8D-87C745E5CE40}" presName="horz1" presStyleCnt="0"/>
      <dgm:spPr/>
    </dgm:pt>
    <dgm:pt modelId="{264D9B8A-3FE8-4DC9-AA79-B88CD908C287}" type="pres">
      <dgm:prSet presAssocID="{78D7B9B1-5FFF-4FAE-BF8D-87C745E5CE40}" presName="tx1" presStyleLbl="revTx" presStyleIdx="4" presStyleCnt="5"/>
      <dgm:spPr/>
    </dgm:pt>
    <dgm:pt modelId="{6B698459-3ADA-4D6D-82CC-64A6BD4CFD98}" type="pres">
      <dgm:prSet presAssocID="{78D7B9B1-5FFF-4FAE-BF8D-87C745E5CE40}" presName="vert1" presStyleCnt="0"/>
      <dgm:spPr/>
    </dgm:pt>
  </dgm:ptLst>
  <dgm:cxnLst>
    <dgm:cxn modelId="{09EED006-B377-4884-A1B9-FABD7FFDFE56}" type="presOf" srcId="{67FE10C8-38D0-4477-8940-A808B0B070EB}" destId="{A9B0169E-8276-41A9-AB57-15914B183E02}" srcOrd="0" destOrd="0" presId="urn:microsoft.com/office/officeart/2008/layout/LinedList"/>
    <dgm:cxn modelId="{6571260A-4ECA-4DB7-B57C-A51559B5A44B}" type="presOf" srcId="{6BC0D9E1-3E71-4EAA-81CD-7723B3483A27}" destId="{B24B5BCC-DF06-455E-B8D8-CD635C7469B9}" srcOrd="0" destOrd="0" presId="urn:microsoft.com/office/officeart/2008/layout/LinedList"/>
    <dgm:cxn modelId="{6D73A517-B642-490B-BC32-4EBF9AE63339}" type="presOf" srcId="{99A3EEE7-8D79-4DD4-BCB3-63C6C9B14D99}" destId="{E998DC6A-0047-4994-BA38-47649DAD7B1A}" srcOrd="0" destOrd="0" presId="urn:microsoft.com/office/officeart/2008/layout/LinedList"/>
    <dgm:cxn modelId="{EA22E62E-F1A8-4098-9A56-15D96018B05B}" srcId="{EE7C8845-0AE0-4FC8-BAD9-433168EDFD2B}" destId="{6BC0D9E1-3E71-4EAA-81CD-7723B3483A27}" srcOrd="3" destOrd="0" parTransId="{5867D25F-6B33-4C0E-A901-FD41626AAEC7}" sibTransId="{84B7A68B-B583-433F-BD8C-44B0695A269F}"/>
    <dgm:cxn modelId="{C70CEC3D-EB48-4EA4-82BB-F2A4F9B8B0E9}" srcId="{EE7C8845-0AE0-4FC8-BAD9-433168EDFD2B}" destId="{67FE10C8-38D0-4477-8940-A808B0B070EB}" srcOrd="1" destOrd="0" parTransId="{BFE31266-8BC1-443A-B99E-8859D0144B4B}" sibTransId="{981F1587-DF97-4E0C-AF6B-3CD23457E187}"/>
    <dgm:cxn modelId="{8DFE176D-E737-4AD0-9143-10AAA8B3F91E}" srcId="{EE7C8845-0AE0-4FC8-BAD9-433168EDFD2B}" destId="{2CEF6896-290F-4667-A979-33436897C27B}" srcOrd="2" destOrd="0" parTransId="{ED86CF3A-4B6D-4A8D-887B-75C09735C689}" sibTransId="{AB8C5C1B-8950-4FE9-8A04-15F70070A8BC}"/>
    <dgm:cxn modelId="{783C2A99-AC4E-4876-B27A-BD09C1B5C4AF}" type="presOf" srcId="{2CEF6896-290F-4667-A979-33436897C27B}" destId="{AA061B62-D99F-49BC-BB4C-403035EACC43}" srcOrd="0" destOrd="0" presId="urn:microsoft.com/office/officeart/2008/layout/LinedList"/>
    <dgm:cxn modelId="{F150EBA7-4357-44EE-A01B-7B3169BAB04F}" type="presOf" srcId="{EE7C8845-0AE0-4FC8-BAD9-433168EDFD2B}" destId="{676876AA-B082-4D9D-AE48-8CB2D3C89213}" srcOrd="0" destOrd="0" presId="urn:microsoft.com/office/officeart/2008/layout/LinedList"/>
    <dgm:cxn modelId="{E5972BCC-C32E-4B80-B22A-BA9871A1A223}" type="presOf" srcId="{78D7B9B1-5FFF-4FAE-BF8D-87C745E5CE40}" destId="{264D9B8A-3FE8-4DC9-AA79-B88CD908C287}" srcOrd="0" destOrd="0" presId="urn:microsoft.com/office/officeart/2008/layout/LinedList"/>
    <dgm:cxn modelId="{C9F90CE2-2805-4D09-8958-98C2F2A5DBD7}" srcId="{EE7C8845-0AE0-4FC8-BAD9-433168EDFD2B}" destId="{78D7B9B1-5FFF-4FAE-BF8D-87C745E5CE40}" srcOrd="4" destOrd="0" parTransId="{8399592B-B4F8-4FAB-8641-1F561B0D9D27}" sibTransId="{C6720857-535C-4C79-9171-B5B417DB801C}"/>
    <dgm:cxn modelId="{65B1D9F7-29EE-4B6B-A95D-7CEA4C3D4374}" srcId="{EE7C8845-0AE0-4FC8-BAD9-433168EDFD2B}" destId="{99A3EEE7-8D79-4DD4-BCB3-63C6C9B14D99}" srcOrd="0" destOrd="0" parTransId="{0EF37A2E-064A-4FEE-AE8A-A9323AD29D38}" sibTransId="{B7AD0162-BF64-4E22-89FE-D522ABE26EDC}"/>
    <dgm:cxn modelId="{8FF342DD-56DF-496B-8160-8357984C6C55}" type="presParOf" srcId="{676876AA-B082-4D9D-AE48-8CB2D3C89213}" destId="{ED7B124D-302A-4150-BAC1-94E54DD2CA1F}" srcOrd="0" destOrd="0" presId="urn:microsoft.com/office/officeart/2008/layout/LinedList"/>
    <dgm:cxn modelId="{E392AC1B-1D25-451D-9DED-9B5BAFD523B0}" type="presParOf" srcId="{676876AA-B082-4D9D-AE48-8CB2D3C89213}" destId="{C4F7F336-B616-4903-A782-2DB6FC8C4380}" srcOrd="1" destOrd="0" presId="urn:microsoft.com/office/officeart/2008/layout/LinedList"/>
    <dgm:cxn modelId="{CDF36FB3-DEFD-4BB1-810A-983A549858CA}" type="presParOf" srcId="{C4F7F336-B616-4903-A782-2DB6FC8C4380}" destId="{E998DC6A-0047-4994-BA38-47649DAD7B1A}" srcOrd="0" destOrd="0" presId="urn:microsoft.com/office/officeart/2008/layout/LinedList"/>
    <dgm:cxn modelId="{DF6CB3B9-2549-467C-8F17-FFE991DBBE6D}" type="presParOf" srcId="{C4F7F336-B616-4903-A782-2DB6FC8C4380}" destId="{33591E21-08FA-42D2-A410-5BDD608B4CAB}" srcOrd="1" destOrd="0" presId="urn:microsoft.com/office/officeart/2008/layout/LinedList"/>
    <dgm:cxn modelId="{3F00DD21-BC86-4DC8-AFED-C2F07BA92012}" type="presParOf" srcId="{676876AA-B082-4D9D-AE48-8CB2D3C89213}" destId="{82772BAF-2AB6-49AC-88E6-CAA5D9EE9BE6}" srcOrd="2" destOrd="0" presId="urn:microsoft.com/office/officeart/2008/layout/LinedList"/>
    <dgm:cxn modelId="{EEAFC097-926F-411B-9787-397F10EACBD2}" type="presParOf" srcId="{676876AA-B082-4D9D-AE48-8CB2D3C89213}" destId="{EEE21585-4E0D-4321-89A1-C774FC5A2E42}" srcOrd="3" destOrd="0" presId="urn:microsoft.com/office/officeart/2008/layout/LinedList"/>
    <dgm:cxn modelId="{1070CCB9-83C6-4608-8BCE-B97718E2EC59}" type="presParOf" srcId="{EEE21585-4E0D-4321-89A1-C774FC5A2E42}" destId="{A9B0169E-8276-41A9-AB57-15914B183E02}" srcOrd="0" destOrd="0" presId="urn:microsoft.com/office/officeart/2008/layout/LinedList"/>
    <dgm:cxn modelId="{77E18700-C736-4066-B579-04B37593CC3A}" type="presParOf" srcId="{EEE21585-4E0D-4321-89A1-C774FC5A2E42}" destId="{1B468CF5-4858-487B-B14D-0BFDDF36C3A9}" srcOrd="1" destOrd="0" presId="urn:microsoft.com/office/officeart/2008/layout/LinedList"/>
    <dgm:cxn modelId="{E719F1FE-3017-4C72-B20F-A6EBB31D48F6}" type="presParOf" srcId="{676876AA-B082-4D9D-AE48-8CB2D3C89213}" destId="{6DF83E43-ABF4-411D-916D-D74D39D36D58}" srcOrd="4" destOrd="0" presId="urn:microsoft.com/office/officeart/2008/layout/LinedList"/>
    <dgm:cxn modelId="{CD89E43E-1D90-4D82-8D86-C0032C7D017E}" type="presParOf" srcId="{676876AA-B082-4D9D-AE48-8CB2D3C89213}" destId="{B127B8CF-56EF-4641-B3B4-53A6EDA30AC0}" srcOrd="5" destOrd="0" presId="urn:microsoft.com/office/officeart/2008/layout/LinedList"/>
    <dgm:cxn modelId="{E6E52528-36B9-4A1D-A8AD-E2FB2E62A8F8}" type="presParOf" srcId="{B127B8CF-56EF-4641-B3B4-53A6EDA30AC0}" destId="{AA061B62-D99F-49BC-BB4C-403035EACC43}" srcOrd="0" destOrd="0" presId="urn:microsoft.com/office/officeart/2008/layout/LinedList"/>
    <dgm:cxn modelId="{F2DEFADD-AAC9-4C4A-BE69-2E638368DAB8}" type="presParOf" srcId="{B127B8CF-56EF-4641-B3B4-53A6EDA30AC0}" destId="{346D998D-33F4-4337-9E0C-3F0B914096FB}" srcOrd="1" destOrd="0" presId="urn:microsoft.com/office/officeart/2008/layout/LinedList"/>
    <dgm:cxn modelId="{B455770F-989D-4DA6-87CB-34D0E79F8217}" type="presParOf" srcId="{676876AA-B082-4D9D-AE48-8CB2D3C89213}" destId="{A616EEBF-A60A-4903-AA8E-EAFF27E66813}" srcOrd="6" destOrd="0" presId="urn:microsoft.com/office/officeart/2008/layout/LinedList"/>
    <dgm:cxn modelId="{AF5F3E1C-1D1D-454D-8574-8C6C568070A0}" type="presParOf" srcId="{676876AA-B082-4D9D-AE48-8CB2D3C89213}" destId="{925B0956-4C81-4636-8577-0267C0F4AF97}" srcOrd="7" destOrd="0" presId="urn:microsoft.com/office/officeart/2008/layout/LinedList"/>
    <dgm:cxn modelId="{E92AF732-8CAE-4F62-8B5D-A484C7EBA732}" type="presParOf" srcId="{925B0956-4C81-4636-8577-0267C0F4AF97}" destId="{B24B5BCC-DF06-455E-B8D8-CD635C7469B9}" srcOrd="0" destOrd="0" presId="urn:microsoft.com/office/officeart/2008/layout/LinedList"/>
    <dgm:cxn modelId="{417E952E-54AB-44AE-B517-D89A9C0E5EEF}" type="presParOf" srcId="{925B0956-4C81-4636-8577-0267C0F4AF97}" destId="{1667A86F-A31E-4795-BB87-E874ED14CD9F}" srcOrd="1" destOrd="0" presId="urn:microsoft.com/office/officeart/2008/layout/LinedList"/>
    <dgm:cxn modelId="{1DCACCB2-0D0E-4CB3-9F4E-8D7101FA64E9}" type="presParOf" srcId="{676876AA-B082-4D9D-AE48-8CB2D3C89213}" destId="{EA9E8D6B-4E84-47F7-A9E2-335AC659EA68}" srcOrd="8" destOrd="0" presId="urn:microsoft.com/office/officeart/2008/layout/LinedList"/>
    <dgm:cxn modelId="{41385129-F225-4EBB-84E1-07A1689184EB}" type="presParOf" srcId="{676876AA-B082-4D9D-AE48-8CB2D3C89213}" destId="{5CABC326-BD89-4A35-A347-CC9DDD6F5DE1}" srcOrd="9" destOrd="0" presId="urn:microsoft.com/office/officeart/2008/layout/LinedList"/>
    <dgm:cxn modelId="{767BB91F-F456-496B-BAEE-33E67ACEEC93}" type="presParOf" srcId="{5CABC326-BD89-4A35-A347-CC9DDD6F5DE1}" destId="{264D9B8A-3FE8-4DC9-AA79-B88CD908C287}" srcOrd="0" destOrd="0" presId="urn:microsoft.com/office/officeart/2008/layout/LinedList"/>
    <dgm:cxn modelId="{4BAEA187-F579-436F-8F7C-A25395912C6E}" type="presParOf" srcId="{5CABC326-BD89-4A35-A347-CC9DDD6F5DE1}" destId="{6B698459-3ADA-4D6D-82CC-64A6BD4CFD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B124D-302A-4150-BAC1-94E54DD2CA1F}">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98DC6A-0047-4994-BA38-47649DAD7B1A}">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Breve </a:t>
          </a:r>
          <a:r>
            <a:rPr lang="en-US" sz="3100" kern="1200" noProof="0" dirty="0" err="1"/>
            <a:t>repaso</a:t>
          </a:r>
          <a:r>
            <a:rPr lang="en-US" sz="3100" kern="1200" noProof="0" dirty="0"/>
            <a:t> de </a:t>
          </a:r>
          <a:r>
            <a:rPr lang="en-US" sz="3100" kern="1200" noProof="0" dirty="0" err="1"/>
            <a:t>Leyes</a:t>
          </a:r>
          <a:r>
            <a:rPr lang="en-US" sz="3100" kern="1200" noProof="0" dirty="0"/>
            <a:t> de la </a:t>
          </a:r>
          <a:r>
            <a:rPr lang="en-US" sz="3100" kern="1200" noProof="0" dirty="0" err="1"/>
            <a:t>naturaleza</a:t>
          </a:r>
          <a:endParaRPr lang="en-US" sz="3100" kern="1200" noProof="0" dirty="0"/>
        </a:p>
      </dsp:txBody>
      <dsp:txXfrm>
        <a:off x="0" y="675"/>
        <a:ext cx="6900512" cy="1106957"/>
      </dsp:txXfrm>
    </dsp:sp>
    <dsp:sp modelId="{82772BAF-2AB6-49AC-88E6-CAA5D9EE9BE6}">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0169E-8276-41A9-AB57-15914B183E02}">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No </a:t>
          </a:r>
          <a:r>
            <a:rPr lang="en-US" sz="3100" kern="1200" noProof="0" dirty="0" err="1"/>
            <a:t>localidad</a:t>
          </a:r>
          <a:r>
            <a:rPr lang="en-US" sz="3100" kern="1200" noProof="0" dirty="0"/>
            <a:t> </a:t>
          </a:r>
          <a:r>
            <a:rPr lang="en-US" sz="3100" kern="1200" noProof="0" dirty="0" err="1"/>
            <a:t>en</a:t>
          </a:r>
          <a:r>
            <a:rPr lang="en-US" sz="3100" kern="1200" noProof="0" dirty="0"/>
            <a:t> </a:t>
          </a:r>
          <a:r>
            <a:rPr lang="en-US" sz="3100" kern="1200" noProof="0" dirty="0" err="1"/>
            <a:t>mecánica</a:t>
          </a:r>
          <a:r>
            <a:rPr lang="en-US" sz="3100" kern="1200" noProof="0" dirty="0"/>
            <a:t> </a:t>
          </a:r>
          <a:r>
            <a:rPr lang="en-US" sz="3100" kern="1200" noProof="0" dirty="0" err="1"/>
            <a:t>cuántica</a:t>
          </a:r>
          <a:endParaRPr lang="en-US" sz="3100" kern="1200" noProof="0" dirty="0"/>
        </a:p>
      </dsp:txBody>
      <dsp:txXfrm>
        <a:off x="0" y="1107633"/>
        <a:ext cx="6900512" cy="1106957"/>
      </dsp:txXfrm>
    </dsp:sp>
    <dsp:sp modelId="{6DF83E43-ABF4-411D-916D-D74D39D36D58}">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061B62-D99F-49BC-BB4C-403035EACC43}">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Interpretando</a:t>
          </a:r>
          <a:r>
            <a:rPr lang="en-US" sz="3100" kern="1200" noProof="0" dirty="0"/>
            <a:t> la non-</a:t>
          </a:r>
          <a:r>
            <a:rPr lang="en-US" sz="3100" kern="1200" noProof="0" dirty="0" err="1"/>
            <a:t>localidad</a:t>
          </a:r>
          <a:endParaRPr lang="en-US" sz="3100" kern="1200" noProof="0" dirty="0"/>
        </a:p>
      </dsp:txBody>
      <dsp:txXfrm>
        <a:off x="0" y="2214591"/>
        <a:ext cx="6900512" cy="1106957"/>
      </dsp:txXfrm>
    </dsp:sp>
    <dsp:sp modelId="{A616EEBF-A60A-4903-AA8E-EAFF27E66813}">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4B5BCC-DF06-455E-B8D8-CD635C7469B9}">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Interacciones</a:t>
          </a:r>
          <a:r>
            <a:rPr lang="en-US" sz="3100" kern="1200" noProof="0" dirty="0"/>
            <a:t> locales </a:t>
          </a:r>
          <a:r>
            <a:rPr lang="en-US" sz="3100" kern="1200" noProof="0" dirty="0" err="1"/>
            <a:t>en</a:t>
          </a:r>
          <a:r>
            <a:rPr lang="en-US" sz="3100" kern="1200" noProof="0" dirty="0"/>
            <a:t> QM </a:t>
          </a:r>
          <a:r>
            <a:rPr lang="en-US" sz="3100" kern="1200" noProof="0" dirty="0" err="1"/>
            <a:t>como</a:t>
          </a:r>
          <a:r>
            <a:rPr lang="en-US" sz="3100" kern="1200" noProof="0" dirty="0"/>
            <a:t> base para </a:t>
          </a:r>
          <a:r>
            <a:rPr lang="en-US" sz="3100" kern="1200" noProof="0" dirty="0" err="1"/>
            <a:t>disposiciones</a:t>
          </a:r>
          <a:endParaRPr lang="en-US" sz="3100" kern="1200" noProof="0" dirty="0"/>
        </a:p>
      </dsp:txBody>
      <dsp:txXfrm>
        <a:off x="0" y="3321549"/>
        <a:ext cx="6900512" cy="1106957"/>
      </dsp:txXfrm>
    </dsp:sp>
    <dsp:sp modelId="{EA9E8D6B-4E84-47F7-A9E2-335AC659EA68}">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4D9B8A-3FE8-4DC9-AA79-B88CD908C287}">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Cuadrando</a:t>
          </a:r>
          <a:r>
            <a:rPr lang="en-US" sz="3100" kern="1200" noProof="0" dirty="0"/>
            <a:t> </a:t>
          </a:r>
          <a:r>
            <a:rPr lang="en-US" sz="3100" kern="1200" noProof="0" dirty="0" err="1"/>
            <a:t>el</a:t>
          </a:r>
          <a:r>
            <a:rPr lang="en-US" sz="3100" kern="1200" noProof="0" dirty="0"/>
            <a:t> </a:t>
          </a:r>
          <a:r>
            <a:rPr lang="en-US" sz="3100" kern="1200" noProof="0" dirty="0" err="1"/>
            <a:t>círculo</a:t>
          </a:r>
          <a:r>
            <a:rPr lang="en-US" sz="3100" kern="1200" noProof="0" dirty="0"/>
            <a:t> no-local</a:t>
          </a:r>
        </a:p>
      </dsp:txBody>
      <dsp:txXfrm>
        <a:off x="0" y="4428507"/>
        <a:ext cx="6900512" cy="11069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B124D-302A-4150-BAC1-94E54DD2CA1F}">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98DC6A-0047-4994-BA38-47649DAD7B1A}">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Breve </a:t>
          </a:r>
          <a:r>
            <a:rPr lang="en-US" sz="3100" kern="1200" noProof="0" dirty="0" err="1"/>
            <a:t>repaso</a:t>
          </a:r>
          <a:r>
            <a:rPr lang="en-US" sz="3100" kern="1200" noProof="0" dirty="0"/>
            <a:t> de </a:t>
          </a:r>
          <a:r>
            <a:rPr lang="en-US" sz="3100" kern="1200" noProof="0" dirty="0" err="1"/>
            <a:t>Leyes</a:t>
          </a:r>
          <a:r>
            <a:rPr lang="en-US" sz="3100" kern="1200" noProof="0" dirty="0"/>
            <a:t> de la </a:t>
          </a:r>
          <a:r>
            <a:rPr lang="en-US" sz="3100" kern="1200" noProof="0" dirty="0" err="1"/>
            <a:t>naturaleza</a:t>
          </a:r>
          <a:endParaRPr lang="en-US" sz="3100" kern="1200" noProof="0" dirty="0"/>
        </a:p>
      </dsp:txBody>
      <dsp:txXfrm>
        <a:off x="0" y="675"/>
        <a:ext cx="6900512" cy="1106957"/>
      </dsp:txXfrm>
    </dsp:sp>
    <dsp:sp modelId="{82772BAF-2AB6-49AC-88E6-CAA5D9EE9BE6}">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0169E-8276-41A9-AB57-15914B183E02}">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No </a:t>
          </a:r>
          <a:r>
            <a:rPr lang="en-US" sz="3100" kern="1200" noProof="0" dirty="0" err="1"/>
            <a:t>localidad</a:t>
          </a:r>
          <a:r>
            <a:rPr lang="en-US" sz="3100" kern="1200" noProof="0" dirty="0"/>
            <a:t> </a:t>
          </a:r>
          <a:r>
            <a:rPr lang="en-US" sz="3100" kern="1200" noProof="0" dirty="0" err="1"/>
            <a:t>en</a:t>
          </a:r>
          <a:r>
            <a:rPr lang="en-US" sz="3100" kern="1200" noProof="0" dirty="0"/>
            <a:t> </a:t>
          </a:r>
          <a:r>
            <a:rPr lang="en-US" sz="3100" kern="1200" noProof="0" dirty="0" err="1"/>
            <a:t>mecánica</a:t>
          </a:r>
          <a:r>
            <a:rPr lang="en-US" sz="3100" kern="1200" noProof="0" dirty="0"/>
            <a:t> </a:t>
          </a:r>
          <a:r>
            <a:rPr lang="en-US" sz="3100" kern="1200" noProof="0" dirty="0" err="1"/>
            <a:t>cuántica</a:t>
          </a:r>
          <a:endParaRPr lang="en-US" sz="3100" kern="1200" noProof="0" dirty="0"/>
        </a:p>
      </dsp:txBody>
      <dsp:txXfrm>
        <a:off x="0" y="1107633"/>
        <a:ext cx="6900512" cy="1106957"/>
      </dsp:txXfrm>
    </dsp:sp>
    <dsp:sp modelId="{6DF83E43-ABF4-411D-916D-D74D39D36D58}">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061B62-D99F-49BC-BB4C-403035EACC43}">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Interpretando</a:t>
          </a:r>
          <a:r>
            <a:rPr lang="en-US" sz="3100" kern="1200" noProof="0" dirty="0"/>
            <a:t> la non-</a:t>
          </a:r>
          <a:r>
            <a:rPr lang="en-US" sz="3100" kern="1200" noProof="0" dirty="0" err="1"/>
            <a:t>localidad</a:t>
          </a:r>
          <a:endParaRPr lang="en-US" sz="3100" kern="1200" noProof="0" dirty="0"/>
        </a:p>
      </dsp:txBody>
      <dsp:txXfrm>
        <a:off x="0" y="2214591"/>
        <a:ext cx="6900512" cy="1106957"/>
      </dsp:txXfrm>
    </dsp:sp>
    <dsp:sp modelId="{A616EEBF-A60A-4903-AA8E-EAFF27E66813}">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4B5BCC-DF06-455E-B8D8-CD635C7469B9}">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noProof="0" dirty="0" err="1"/>
            <a:t>Interacciones</a:t>
          </a:r>
          <a:r>
            <a:rPr lang="en-US" sz="3100" b="1" kern="1200" noProof="0" dirty="0"/>
            <a:t> locales </a:t>
          </a:r>
          <a:r>
            <a:rPr lang="en-US" sz="3100" b="1" kern="1200" noProof="0" dirty="0" err="1"/>
            <a:t>en</a:t>
          </a:r>
          <a:r>
            <a:rPr lang="en-US" sz="3100" b="1" kern="1200" noProof="0" dirty="0"/>
            <a:t> QM </a:t>
          </a:r>
          <a:r>
            <a:rPr lang="en-US" sz="3100" b="1" kern="1200" noProof="0" dirty="0" err="1"/>
            <a:t>como</a:t>
          </a:r>
          <a:r>
            <a:rPr lang="en-US" sz="3100" b="1" kern="1200" noProof="0" dirty="0"/>
            <a:t> base para </a:t>
          </a:r>
          <a:r>
            <a:rPr lang="en-US" sz="3100" b="1" kern="1200" noProof="0" dirty="0" err="1"/>
            <a:t>disposiciones</a:t>
          </a:r>
          <a:endParaRPr lang="en-US" sz="3100" b="1" kern="1200" noProof="0" dirty="0"/>
        </a:p>
      </dsp:txBody>
      <dsp:txXfrm>
        <a:off x="0" y="3321549"/>
        <a:ext cx="6900512" cy="1106957"/>
      </dsp:txXfrm>
    </dsp:sp>
    <dsp:sp modelId="{EA9E8D6B-4E84-47F7-A9E2-335AC659EA68}">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4D9B8A-3FE8-4DC9-AA79-B88CD908C287}">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Cuadrando</a:t>
          </a:r>
          <a:r>
            <a:rPr lang="en-US" sz="3100" kern="1200" noProof="0" dirty="0"/>
            <a:t> </a:t>
          </a:r>
          <a:r>
            <a:rPr lang="en-US" sz="3100" kern="1200" noProof="0" dirty="0" err="1"/>
            <a:t>el</a:t>
          </a:r>
          <a:r>
            <a:rPr lang="en-US" sz="3100" kern="1200" noProof="0" dirty="0"/>
            <a:t> </a:t>
          </a:r>
          <a:r>
            <a:rPr lang="en-US" sz="3100" kern="1200" noProof="0" dirty="0" err="1"/>
            <a:t>círculo</a:t>
          </a:r>
          <a:r>
            <a:rPr lang="en-US" sz="3100" kern="1200" noProof="0" dirty="0"/>
            <a:t> no-local</a:t>
          </a:r>
        </a:p>
      </dsp:txBody>
      <dsp:txXfrm>
        <a:off x="0" y="4428507"/>
        <a:ext cx="6900512" cy="11069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B124D-302A-4150-BAC1-94E54DD2CA1F}">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98DC6A-0047-4994-BA38-47649DAD7B1A}">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Breve </a:t>
          </a:r>
          <a:r>
            <a:rPr lang="en-US" sz="3100" kern="1200" noProof="0" dirty="0" err="1"/>
            <a:t>repaso</a:t>
          </a:r>
          <a:r>
            <a:rPr lang="en-US" sz="3100" kern="1200" noProof="0" dirty="0"/>
            <a:t> de </a:t>
          </a:r>
          <a:r>
            <a:rPr lang="en-US" sz="3100" kern="1200" noProof="0" dirty="0" err="1"/>
            <a:t>Leyes</a:t>
          </a:r>
          <a:r>
            <a:rPr lang="en-US" sz="3100" kern="1200" noProof="0" dirty="0"/>
            <a:t> de la </a:t>
          </a:r>
          <a:r>
            <a:rPr lang="en-US" sz="3100" kern="1200" noProof="0" dirty="0" err="1"/>
            <a:t>naturaleza</a:t>
          </a:r>
          <a:endParaRPr lang="en-US" sz="3100" kern="1200" noProof="0" dirty="0"/>
        </a:p>
      </dsp:txBody>
      <dsp:txXfrm>
        <a:off x="0" y="675"/>
        <a:ext cx="6900512" cy="1106957"/>
      </dsp:txXfrm>
    </dsp:sp>
    <dsp:sp modelId="{82772BAF-2AB6-49AC-88E6-CAA5D9EE9BE6}">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0169E-8276-41A9-AB57-15914B183E02}">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No </a:t>
          </a:r>
          <a:r>
            <a:rPr lang="en-US" sz="3100" kern="1200" noProof="0" dirty="0" err="1"/>
            <a:t>localidad</a:t>
          </a:r>
          <a:r>
            <a:rPr lang="en-US" sz="3100" kern="1200" noProof="0" dirty="0"/>
            <a:t> </a:t>
          </a:r>
          <a:r>
            <a:rPr lang="en-US" sz="3100" kern="1200" noProof="0" dirty="0" err="1"/>
            <a:t>en</a:t>
          </a:r>
          <a:r>
            <a:rPr lang="en-US" sz="3100" kern="1200" noProof="0" dirty="0"/>
            <a:t> </a:t>
          </a:r>
          <a:r>
            <a:rPr lang="en-US" sz="3100" kern="1200" noProof="0" dirty="0" err="1"/>
            <a:t>mecánica</a:t>
          </a:r>
          <a:r>
            <a:rPr lang="en-US" sz="3100" kern="1200" noProof="0" dirty="0"/>
            <a:t> </a:t>
          </a:r>
          <a:r>
            <a:rPr lang="en-US" sz="3100" kern="1200" noProof="0" dirty="0" err="1"/>
            <a:t>cuántica</a:t>
          </a:r>
          <a:endParaRPr lang="en-US" sz="3100" kern="1200" noProof="0" dirty="0"/>
        </a:p>
      </dsp:txBody>
      <dsp:txXfrm>
        <a:off x="0" y="1107633"/>
        <a:ext cx="6900512" cy="1106957"/>
      </dsp:txXfrm>
    </dsp:sp>
    <dsp:sp modelId="{6DF83E43-ABF4-411D-916D-D74D39D36D58}">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061B62-D99F-49BC-BB4C-403035EACC43}">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Interpretando</a:t>
          </a:r>
          <a:r>
            <a:rPr lang="en-US" sz="3100" kern="1200" noProof="0" dirty="0"/>
            <a:t> la non-</a:t>
          </a:r>
          <a:r>
            <a:rPr lang="en-US" sz="3100" kern="1200" noProof="0" dirty="0" err="1"/>
            <a:t>localidad</a:t>
          </a:r>
          <a:endParaRPr lang="en-US" sz="3100" kern="1200" noProof="0" dirty="0"/>
        </a:p>
      </dsp:txBody>
      <dsp:txXfrm>
        <a:off x="0" y="2214591"/>
        <a:ext cx="6900512" cy="1106957"/>
      </dsp:txXfrm>
    </dsp:sp>
    <dsp:sp modelId="{A616EEBF-A60A-4903-AA8E-EAFF27E66813}">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4B5BCC-DF06-455E-B8D8-CD635C7469B9}">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Interacciones</a:t>
          </a:r>
          <a:r>
            <a:rPr lang="en-US" sz="3100" kern="1200" noProof="0" dirty="0"/>
            <a:t> locales </a:t>
          </a:r>
          <a:r>
            <a:rPr lang="en-US" sz="3100" kern="1200" noProof="0" dirty="0" err="1"/>
            <a:t>en</a:t>
          </a:r>
          <a:r>
            <a:rPr lang="en-US" sz="3100" kern="1200" noProof="0" dirty="0"/>
            <a:t> QM </a:t>
          </a:r>
          <a:r>
            <a:rPr lang="en-US" sz="3100" kern="1200" noProof="0" dirty="0" err="1"/>
            <a:t>como</a:t>
          </a:r>
          <a:r>
            <a:rPr lang="en-US" sz="3100" kern="1200" noProof="0" dirty="0"/>
            <a:t> base para </a:t>
          </a:r>
          <a:r>
            <a:rPr lang="en-US" sz="3100" kern="1200" noProof="0" dirty="0" err="1"/>
            <a:t>disposiciones</a:t>
          </a:r>
          <a:endParaRPr lang="en-US" sz="3100" kern="1200" noProof="0" dirty="0"/>
        </a:p>
      </dsp:txBody>
      <dsp:txXfrm>
        <a:off x="0" y="3321549"/>
        <a:ext cx="6900512" cy="1106957"/>
      </dsp:txXfrm>
    </dsp:sp>
    <dsp:sp modelId="{EA9E8D6B-4E84-47F7-A9E2-335AC659EA68}">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4D9B8A-3FE8-4DC9-AA79-B88CD908C287}">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noProof="0" dirty="0" err="1"/>
            <a:t>Cuadrando</a:t>
          </a:r>
          <a:r>
            <a:rPr lang="en-US" sz="3100" b="1" kern="1200" noProof="0" dirty="0"/>
            <a:t> </a:t>
          </a:r>
          <a:r>
            <a:rPr lang="en-US" sz="3100" b="1" kern="1200" noProof="0" dirty="0" err="1"/>
            <a:t>el</a:t>
          </a:r>
          <a:r>
            <a:rPr lang="en-US" sz="3100" b="1" kern="1200" noProof="0" dirty="0"/>
            <a:t> </a:t>
          </a:r>
          <a:r>
            <a:rPr lang="en-US" sz="3100" b="1" kern="1200" noProof="0" dirty="0" err="1"/>
            <a:t>círculo</a:t>
          </a:r>
          <a:r>
            <a:rPr lang="en-US" sz="3100" b="1" kern="1200" noProof="0" dirty="0"/>
            <a:t> no-local</a:t>
          </a:r>
        </a:p>
      </dsp:txBody>
      <dsp:txXfrm>
        <a:off x="0" y="4428507"/>
        <a:ext cx="6900512" cy="1106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B124D-302A-4150-BAC1-94E54DD2CA1F}">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98DC6A-0047-4994-BA38-47649DAD7B1A}">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noProof="0" dirty="0"/>
            <a:t>Breve </a:t>
          </a:r>
          <a:r>
            <a:rPr lang="en-US" sz="3100" b="1" kern="1200" noProof="0" dirty="0" err="1"/>
            <a:t>repaso</a:t>
          </a:r>
          <a:r>
            <a:rPr lang="en-US" sz="3100" b="1" kern="1200" noProof="0" dirty="0"/>
            <a:t> de </a:t>
          </a:r>
          <a:r>
            <a:rPr lang="en-US" sz="3100" b="1" kern="1200" noProof="0" dirty="0" err="1"/>
            <a:t>Leyes</a:t>
          </a:r>
          <a:r>
            <a:rPr lang="en-US" sz="3100" b="1" kern="1200" noProof="0" dirty="0"/>
            <a:t> de la </a:t>
          </a:r>
          <a:r>
            <a:rPr lang="en-US" sz="3100" b="1" kern="1200" noProof="0" dirty="0" err="1"/>
            <a:t>naturaleza</a:t>
          </a:r>
          <a:endParaRPr lang="en-US" sz="3100" b="1" kern="1200" noProof="0" dirty="0"/>
        </a:p>
      </dsp:txBody>
      <dsp:txXfrm>
        <a:off x="0" y="675"/>
        <a:ext cx="6900512" cy="1106957"/>
      </dsp:txXfrm>
    </dsp:sp>
    <dsp:sp modelId="{82772BAF-2AB6-49AC-88E6-CAA5D9EE9BE6}">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0169E-8276-41A9-AB57-15914B183E02}">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No </a:t>
          </a:r>
          <a:r>
            <a:rPr lang="en-US" sz="3100" kern="1200" noProof="0" dirty="0" err="1"/>
            <a:t>localidad</a:t>
          </a:r>
          <a:r>
            <a:rPr lang="en-US" sz="3100" kern="1200" noProof="0" dirty="0"/>
            <a:t> </a:t>
          </a:r>
          <a:r>
            <a:rPr lang="en-US" sz="3100" kern="1200" noProof="0" dirty="0" err="1"/>
            <a:t>en</a:t>
          </a:r>
          <a:r>
            <a:rPr lang="en-US" sz="3100" kern="1200" noProof="0" dirty="0"/>
            <a:t> </a:t>
          </a:r>
          <a:r>
            <a:rPr lang="en-US" sz="3100" kern="1200" noProof="0" dirty="0" err="1"/>
            <a:t>mecánica</a:t>
          </a:r>
          <a:r>
            <a:rPr lang="en-US" sz="3100" kern="1200" noProof="0" dirty="0"/>
            <a:t> </a:t>
          </a:r>
          <a:r>
            <a:rPr lang="en-US" sz="3100" kern="1200" noProof="0" dirty="0" err="1"/>
            <a:t>cuántica</a:t>
          </a:r>
          <a:endParaRPr lang="en-US" sz="3100" kern="1200" noProof="0" dirty="0"/>
        </a:p>
      </dsp:txBody>
      <dsp:txXfrm>
        <a:off x="0" y="1107633"/>
        <a:ext cx="6900512" cy="1106957"/>
      </dsp:txXfrm>
    </dsp:sp>
    <dsp:sp modelId="{6DF83E43-ABF4-411D-916D-D74D39D36D58}">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061B62-D99F-49BC-BB4C-403035EACC43}">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Interpretando</a:t>
          </a:r>
          <a:r>
            <a:rPr lang="en-US" sz="3100" kern="1200" noProof="0" dirty="0"/>
            <a:t> la non-</a:t>
          </a:r>
          <a:r>
            <a:rPr lang="en-US" sz="3100" kern="1200" noProof="0" dirty="0" err="1"/>
            <a:t>localidad</a:t>
          </a:r>
          <a:endParaRPr lang="en-US" sz="3100" kern="1200" noProof="0" dirty="0"/>
        </a:p>
      </dsp:txBody>
      <dsp:txXfrm>
        <a:off x="0" y="2214591"/>
        <a:ext cx="6900512" cy="1106957"/>
      </dsp:txXfrm>
    </dsp:sp>
    <dsp:sp modelId="{A616EEBF-A60A-4903-AA8E-EAFF27E66813}">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4B5BCC-DF06-455E-B8D8-CD635C7469B9}">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Interacciones</a:t>
          </a:r>
          <a:r>
            <a:rPr lang="en-US" sz="3100" kern="1200" noProof="0" dirty="0"/>
            <a:t> locales </a:t>
          </a:r>
          <a:r>
            <a:rPr lang="en-US" sz="3100" kern="1200" noProof="0" dirty="0" err="1"/>
            <a:t>en</a:t>
          </a:r>
          <a:r>
            <a:rPr lang="en-US" sz="3100" kern="1200" noProof="0" dirty="0"/>
            <a:t> QM </a:t>
          </a:r>
          <a:r>
            <a:rPr lang="en-US" sz="3100" kern="1200" noProof="0" dirty="0" err="1"/>
            <a:t>como</a:t>
          </a:r>
          <a:r>
            <a:rPr lang="en-US" sz="3100" kern="1200" noProof="0" dirty="0"/>
            <a:t> base para </a:t>
          </a:r>
          <a:r>
            <a:rPr lang="en-US" sz="3100" kern="1200" noProof="0" dirty="0" err="1"/>
            <a:t>disposiciones</a:t>
          </a:r>
          <a:endParaRPr lang="en-US" sz="3100" kern="1200" noProof="0" dirty="0"/>
        </a:p>
      </dsp:txBody>
      <dsp:txXfrm>
        <a:off x="0" y="3321549"/>
        <a:ext cx="6900512" cy="1106957"/>
      </dsp:txXfrm>
    </dsp:sp>
    <dsp:sp modelId="{EA9E8D6B-4E84-47F7-A9E2-335AC659EA68}">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4D9B8A-3FE8-4DC9-AA79-B88CD908C287}">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Cuadrando</a:t>
          </a:r>
          <a:r>
            <a:rPr lang="en-US" sz="3100" kern="1200" noProof="0" dirty="0"/>
            <a:t> </a:t>
          </a:r>
          <a:r>
            <a:rPr lang="en-US" sz="3100" kern="1200" noProof="0" dirty="0" err="1"/>
            <a:t>el</a:t>
          </a:r>
          <a:r>
            <a:rPr lang="en-US" sz="3100" kern="1200" noProof="0" dirty="0"/>
            <a:t> </a:t>
          </a:r>
          <a:r>
            <a:rPr lang="en-US" sz="3100" kern="1200" noProof="0" dirty="0" err="1"/>
            <a:t>círculo</a:t>
          </a:r>
          <a:r>
            <a:rPr lang="en-US" sz="3100" kern="1200" noProof="0" dirty="0"/>
            <a:t> no-local</a:t>
          </a:r>
        </a:p>
      </dsp:txBody>
      <dsp:txXfrm>
        <a:off x="0" y="4428507"/>
        <a:ext cx="6900512" cy="11069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B124D-302A-4150-BAC1-94E54DD2CA1F}">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98DC6A-0047-4994-BA38-47649DAD7B1A}">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Breve </a:t>
          </a:r>
          <a:r>
            <a:rPr lang="en-US" sz="3100" kern="1200" noProof="0" dirty="0" err="1"/>
            <a:t>repaso</a:t>
          </a:r>
          <a:r>
            <a:rPr lang="en-US" sz="3100" kern="1200" noProof="0" dirty="0"/>
            <a:t> de </a:t>
          </a:r>
          <a:r>
            <a:rPr lang="en-US" sz="3100" kern="1200" noProof="0" dirty="0" err="1"/>
            <a:t>Leyes</a:t>
          </a:r>
          <a:r>
            <a:rPr lang="en-US" sz="3100" kern="1200" noProof="0" dirty="0"/>
            <a:t> de la </a:t>
          </a:r>
          <a:r>
            <a:rPr lang="en-US" sz="3100" kern="1200" noProof="0" dirty="0" err="1"/>
            <a:t>naturaleza</a:t>
          </a:r>
          <a:endParaRPr lang="en-US" sz="3100" kern="1200" noProof="0" dirty="0"/>
        </a:p>
      </dsp:txBody>
      <dsp:txXfrm>
        <a:off x="0" y="675"/>
        <a:ext cx="6900512" cy="1106957"/>
      </dsp:txXfrm>
    </dsp:sp>
    <dsp:sp modelId="{82772BAF-2AB6-49AC-88E6-CAA5D9EE9BE6}">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0169E-8276-41A9-AB57-15914B183E02}">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noProof="0" dirty="0"/>
            <a:t>No </a:t>
          </a:r>
          <a:r>
            <a:rPr lang="en-US" sz="3100" b="1" kern="1200" noProof="0" dirty="0" err="1"/>
            <a:t>localidad</a:t>
          </a:r>
          <a:r>
            <a:rPr lang="en-US" sz="3100" b="1" kern="1200" noProof="0" dirty="0"/>
            <a:t> </a:t>
          </a:r>
          <a:r>
            <a:rPr lang="en-US" sz="3100" b="1" kern="1200" noProof="0" dirty="0" err="1"/>
            <a:t>en</a:t>
          </a:r>
          <a:r>
            <a:rPr lang="en-US" sz="3100" b="1" kern="1200" noProof="0" dirty="0"/>
            <a:t> </a:t>
          </a:r>
          <a:r>
            <a:rPr lang="en-US" sz="3100" b="1" kern="1200" noProof="0" dirty="0" err="1"/>
            <a:t>mecánica</a:t>
          </a:r>
          <a:r>
            <a:rPr lang="en-US" sz="3100" b="1" kern="1200" noProof="0" dirty="0"/>
            <a:t> </a:t>
          </a:r>
          <a:r>
            <a:rPr lang="en-US" sz="3100" b="1" kern="1200" noProof="0" dirty="0" err="1"/>
            <a:t>cuántica</a:t>
          </a:r>
          <a:endParaRPr lang="en-US" sz="3100" b="1" kern="1200" noProof="0" dirty="0"/>
        </a:p>
      </dsp:txBody>
      <dsp:txXfrm>
        <a:off x="0" y="1107633"/>
        <a:ext cx="6900512" cy="1106957"/>
      </dsp:txXfrm>
    </dsp:sp>
    <dsp:sp modelId="{6DF83E43-ABF4-411D-916D-D74D39D36D58}">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061B62-D99F-49BC-BB4C-403035EACC43}">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Interpretando</a:t>
          </a:r>
          <a:r>
            <a:rPr lang="en-US" sz="3100" kern="1200" noProof="0" dirty="0"/>
            <a:t> la non-</a:t>
          </a:r>
          <a:r>
            <a:rPr lang="en-US" sz="3100" kern="1200" noProof="0" dirty="0" err="1"/>
            <a:t>localidad</a:t>
          </a:r>
          <a:endParaRPr lang="en-US" sz="3100" kern="1200" noProof="0" dirty="0"/>
        </a:p>
      </dsp:txBody>
      <dsp:txXfrm>
        <a:off x="0" y="2214591"/>
        <a:ext cx="6900512" cy="1106957"/>
      </dsp:txXfrm>
    </dsp:sp>
    <dsp:sp modelId="{A616EEBF-A60A-4903-AA8E-EAFF27E66813}">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4B5BCC-DF06-455E-B8D8-CD635C7469B9}">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Interacciones</a:t>
          </a:r>
          <a:r>
            <a:rPr lang="en-US" sz="3100" kern="1200" noProof="0" dirty="0"/>
            <a:t> locales </a:t>
          </a:r>
          <a:r>
            <a:rPr lang="en-US" sz="3100" kern="1200" noProof="0" dirty="0" err="1"/>
            <a:t>en</a:t>
          </a:r>
          <a:r>
            <a:rPr lang="en-US" sz="3100" kern="1200" noProof="0" dirty="0"/>
            <a:t> QM </a:t>
          </a:r>
          <a:r>
            <a:rPr lang="en-US" sz="3100" kern="1200" noProof="0" dirty="0" err="1"/>
            <a:t>como</a:t>
          </a:r>
          <a:r>
            <a:rPr lang="en-US" sz="3100" kern="1200" noProof="0" dirty="0"/>
            <a:t> base para </a:t>
          </a:r>
          <a:r>
            <a:rPr lang="en-US" sz="3100" kern="1200" noProof="0" dirty="0" err="1"/>
            <a:t>disposiciones</a:t>
          </a:r>
          <a:endParaRPr lang="en-US" sz="3100" kern="1200" noProof="0" dirty="0"/>
        </a:p>
      </dsp:txBody>
      <dsp:txXfrm>
        <a:off x="0" y="3321549"/>
        <a:ext cx="6900512" cy="1106957"/>
      </dsp:txXfrm>
    </dsp:sp>
    <dsp:sp modelId="{EA9E8D6B-4E84-47F7-A9E2-335AC659EA68}">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4D9B8A-3FE8-4DC9-AA79-B88CD908C287}">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Cuadrando</a:t>
          </a:r>
          <a:r>
            <a:rPr lang="en-US" sz="3100" kern="1200" noProof="0" dirty="0"/>
            <a:t> </a:t>
          </a:r>
          <a:r>
            <a:rPr lang="en-US" sz="3100" kern="1200" noProof="0" dirty="0" err="1"/>
            <a:t>el</a:t>
          </a:r>
          <a:r>
            <a:rPr lang="en-US" sz="3100" kern="1200" noProof="0" dirty="0"/>
            <a:t> </a:t>
          </a:r>
          <a:r>
            <a:rPr lang="en-US" sz="3100" kern="1200" noProof="0" dirty="0" err="1"/>
            <a:t>círculo</a:t>
          </a:r>
          <a:r>
            <a:rPr lang="en-US" sz="3100" kern="1200" noProof="0" dirty="0"/>
            <a:t> no-local</a:t>
          </a:r>
        </a:p>
      </dsp:txBody>
      <dsp:txXfrm>
        <a:off x="0" y="4428507"/>
        <a:ext cx="6900512" cy="11069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B124D-302A-4150-BAC1-94E54DD2CA1F}">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98DC6A-0047-4994-BA38-47649DAD7B1A}">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Breve </a:t>
          </a:r>
          <a:r>
            <a:rPr lang="en-US" sz="3100" kern="1200" noProof="0" dirty="0" err="1"/>
            <a:t>repaso</a:t>
          </a:r>
          <a:r>
            <a:rPr lang="en-US" sz="3100" kern="1200" noProof="0" dirty="0"/>
            <a:t> de </a:t>
          </a:r>
          <a:r>
            <a:rPr lang="en-US" sz="3100" kern="1200" noProof="0" dirty="0" err="1"/>
            <a:t>Leyes</a:t>
          </a:r>
          <a:r>
            <a:rPr lang="en-US" sz="3100" kern="1200" noProof="0" dirty="0"/>
            <a:t> de la </a:t>
          </a:r>
          <a:r>
            <a:rPr lang="en-US" sz="3100" kern="1200" noProof="0" dirty="0" err="1"/>
            <a:t>naturaleza</a:t>
          </a:r>
          <a:endParaRPr lang="en-US" sz="3100" kern="1200" noProof="0" dirty="0"/>
        </a:p>
      </dsp:txBody>
      <dsp:txXfrm>
        <a:off x="0" y="675"/>
        <a:ext cx="6900512" cy="1106957"/>
      </dsp:txXfrm>
    </dsp:sp>
    <dsp:sp modelId="{82772BAF-2AB6-49AC-88E6-CAA5D9EE9BE6}">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0169E-8276-41A9-AB57-15914B183E02}">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No </a:t>
          </a:r>
          <a:r>
            <a:rPr lang="en-US" sz="3100" kern="1200" noProof="0" dirty="0" err="1"/>
            <a:t>localidad</a:t>
          </a:r>
          <a:r>
            <a:rPr lang="en-US" sz="3100" kern="1200" noProof="0" dirty="0"/>
            <a:t> </a:t>
          </a:r>
          <a:r>
            <a:rPr lang="en-US" sz="3100" kern="1200" noProof="0" dirty="0" err="1"/>
            <a:t>en</a:t>
          </a:r>
          <a:r>
            <a:rPr lang="en-US" sz="3100" kern="1200" noProof="0" dirty="0"/>
            <a:t> </a:t>
          </a:r>
          <a:r>
            <a:rPr lang="en-US" sz="3100" kern="1200" noProof="0" dirty="0" err="1"/>
            <a:t>mecánica</a:t>
          </a:r>
          <a:r>
            <a:rPr lang="en-US" sz="3100" kern="1200" noProof="0" dirty="0"/>
            <a:t> </a:t>
          </a:r>
          <a:r>
            <a:rPr lang="en-US" sz="3100" kern="1200" noProof="0" dirty="0" err="1"/>
            <a:t>cuántica</a:t>
          </a:r>
          <a:endParaRPr lang="en-US" sz="3100" kern="1200" noProof="0" dirty="0"/>
        </a:p>
      </dsp:txBody>
      <dsp:txXfrm>
        <a:off x="0" y="1107633"/>
        <a:ext cx="6900512" cy="1106957"/>
      </dsp:txXfrm>
    </dsp:sp>
    <dsp:sp modelId="{6DF83E43-ABF4-411D-916D-D74D39D36D58}">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061B62-D99F-49BC-BB4C-403035EACC43}">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noProof="0" dirty="0" err="1"/>
            <a:t>Interpretando</a:t>
          </a:r>
          <a:r>
            <a:rPr lang="en-US" sz="3100" b="1" kern="1200" noProof="0" dirty="0"/>
            <a:t> la non-</a:t>
          </a:r>
          <a:r>
            <a:rPr lang="en-US" sz="3100" b="1" kern="1200" noProof="0" dirty="0" err="1"/>
            <a:t>localidad</a:t>
          </a:r>
          <a:endParaRPr lang="en-US" sz="3100" b="1" kern="1200" noProof="0" dirty="0"/>
        </a:p>
      </dsp:txBody>
      <dsp:txXfrm>
        <a:off x="0" y="2214591"/>
        <a:ext cx="6900512" cy="1106957"/>
      </dsp:txXfrm>
    </dsp:sp>
    <dsp:sp modelId="{A616EEBF-A60A-4903-AA8E-EAFF27E66813}">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4B5BCC-DF06-455E-B8D8-CD635C7469B9}">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Interacciones</a:t>
          </a:r>
          <a:r>
            <a:rPr lang="en-US" sz="3100" kern="1200" noProof="0" dirty="0"/>
            <a:t> locales </a:t>
          </a:r>
          <a:r>
            <a:rPr lang="en-US" sz="3100" kern="1200" noProof="0" dirty="0" err="1"/>
            <a:t>en</a:t>
          </a:r>
          <a:r>
            <a:rPr lang="en-US" sz="3100" kern="1200" noProof="0" dirty="0"/>
            <a:t> QM </a:t>
          </a:r>
          <a:r>
            <a:rPr lang="en-US" sz="3100" kern="1200" noProof="0" dirty="0" err="1"/>
            <a:t>como</a:t>
          </a:r>
          <a:r>
            <a:rPr lang="en-US" sz="3100" kern="1200" noProof="0" dirty="0"/>
            <a:t> base para </a:t>
          </a:r>
          <a:r>
            <a:rPr lang="en-US" sz="3100" kern="1200" noProof="0" dirty="0" err="1"/>
            <a:t>disposiciones</a:t>
          </a:r>
          <a:endParaRPr lang="en-US" sz="3100" kern="1200" noProof="0" dirty="0"/>
        </a:p>
      </dsp:txBody>
      <dsp:txXfrm>
        <a:off x="0" y="3321549"/>
        <a:ext cx="6900512" cy="1106957"/>
      </dsp:txXfrm>
    </dsp:sp>
    <dsp:sp modelId="{EA9E8D6B-4E84-47F7-A9E2-335AC659EA68}">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4D9B8A-3FE8-4DC9-AA79-B88CD908C287}">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Cuadrando</a:t>
          </a:r>
          <a:r>
            <a:rPr lang="en-US" sz="3100" kern="1200" noProof="0" dirty="0"/>
            <a:t> </a:t>
          </a:r>
          <a:r>
            <a:rPr lang="en-US" sz="3100" kern="1200" noProof="0" dirty="0" err="1"/>
            <a:t>el</a:t>
          </a:r>
          <a:r>
            <a:rPr lang="en-US" sz="3100" kern="1200" noProof="0" dirty="0"/>
            <a:t> </a:t>
          </a:r>
          <a:r>
            <a:rPr lang="en-US" sz="3100" kern="1200" noProof="0" dirty="0" err="1"/>
            <a:t>círculo</a:t>
          </a:r>
          <a:r>
            <a:rPr lang="en-US" sz="3100" kern="1200" noProof="0" dirty="0"/>
            <a:t> no-local</a:t>
          </a:r>
        </a:p>
      </dsp:txBody>
      <dsp:txXfrm>
        <a:off x="0" y="4428507"/>
        <a:ext cx="6900512" cy="11069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B124D-302A-4150-BAC1-94E54DD2CA1F}">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98DC6A-0047-4994-BA38-47649DAD7B1A}">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Breve </a:t>
          </a:r>
          <a:r>
            <a:rPr lang="en-US" sz="3100" kern="1200" noProof="0" dirty="0" err="1"/>
            <a:t>repaso</a:t>
          </a:r>
          <a:r>
            <a:rPr lang="en-US" sz="3100" kern="1200" noProof="0" dirty="0"/>
            <a:t> de </a:t>
          </a:r>
          <a:r>
            <a:rPr lang="en-US" sz="3100" kern="1200" noProof="0" dirty="0" err="1"/>
            <a:t>Leyes</a:t>
          </a:r>
          <a:r>
            <a:rPr lang="en-US" sz="3100" kern="1200" noProof="0" dirty="0"/>
            <a:t> de la </a:t>
          </a:r>
          <a:r>
            <a:rPr lang="en-US" sz="3100" kern="1200" noProof="0" dirty="0" err="1"/>
            <a:t>naturaleza</a:t>
          </a:r>
          <a:endParaRPr lang="en-US" sz="3100" kern="1200" noProof="0" dirty="0"/>
        </a:p>
      </dsp:txBody>
      <dsp:txXfrm>
        <a:off x="0" y="675"/>
        <a:ext cx="6900512" cy="1106957"/>
      </dsp:txXfrm>
    </dsp:sp>
    <dsp:sp modelId="{82772BAF-2AB6-49AC-88E6-CAA5D9EE9BE6}">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0169E-8276-41A9-AB57-15914B183E02}">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No </a:t>
          </a:r>
          <a:r>
            <a:rPr lang="en-US" sz="3100" kern="1200" noProof="0" dirty="0" err="1"/>
            <a:t>localidad</a:t>
          </a:r>
          <a:r>
            <a:rPr lang="en-US" sz="3100" kern="1200" noProof="0" dirty="0"/>
            <a:t> </a:t>
          </a:r>
          <a:r>
            <a:rPr lang="en-US" sz="3100" kern="1200" noProof="0" dirty="0" err="1"/>
            <a:t>en</a:t>
          </a:r>
          <a:r>
            <a:rPr lang="en-US" sz="3100" kern="1200" noProof="0" dirty="0"/>
            <a:t> </a:t>
          </a:r>
          <a:r>
            <a:rPr lang="en-US" sz="3100" kern="1200" noProof="0" dirty="0" err="1"/>
            <a:t>mecánica</a:t>
          </a:r>
          <a:r>
            <a:rPr lang="en-US" sz="3100" kern="1200" noProof="0" dirty="0"/>
            <a:t> </a:t>
          </a:r>
          <a:r>
            <a:rPr lang="en-US" sz="3100" kern="1200" noProof="0" dirty="0" err="1"/>
            <a:t>cuántica</a:t>
          </a:r>
          <a:endParaRPr lang="en-US" sz="3100" kern="1200" noProof="0" dirty="0"/>
        </a:p>
      </dsp:txBody>
      <dsp:txXfrm>
        <a:off x="0" y="1107633"/>
        <a:ext cx="6900512" cy="1106957"/>
      </dsp:txXfrm>
    </dsp:sp>
    <dsp:sp modelId="{6DF83E43-ABF4-411D-916D-D74D39D36D58}">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061B62-D99F-49BC-BB4C-403035EACC43}">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Interpretando</a:t>
          </a:r>
          <a:r>
            <a:rPr lang="en-US" sz="3100" kern="1200" noProof="0" dirty="0"/>
            <a:t> la non-</a:t>
          </a:r>
          <a:r>
            <a:rPr lang="en-US" sz="3100" kern="1200" noProof="0" dirty="0" err="1"/>
            <a:t>localidad</a:t>
          </a:r>
          <a:endParaRPr lang="en-US" sz="3100" kern="1200" noProof="0" dirty="0"/>
        </a:p>
      </dsp:txBody>
      <dsp:txXfrm>
        <a:off x="0" y="2214591"/>
        <a:ext cx="6900512" cy="1106957"/>
      </dsp:txXfrm>
    </dsp:sp>
    <dsp:sp modelId="{A616EEBF-A60A-4903-AA8E-EAFF27E66813}">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4B5BCC-DF06-455E-B8D8-CD635C7469B9}">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noProof="0" dirty="0" err="1"/>
            <a:t>Interacciones</a:t>
          </a:r>
          <a:r>
            <a:rPr lang="en-US" sz="3100" b="1" kern="1200" noProof="0" dirty="0"/>
            <a:t> locales </a:t>
          </a:r>
          <a:r>
            <a:rPr lang="en-US" sz="3100" b="1" kern="1200" noProof="0" dirty="0" err="1"/>
            <a:t>en</a:t>
          </a:r>
          <a:r>
            <a:rPr lang="en-US" sz="3100" b="1" kern="1200" noProof="0" dirty="0"/>
            <a:t> QM </a:t>
          </a:r>
          <a:r>
            <a:rPr lang="en-US" sz="3100" b="1" kern="1200" noProof="0" dirty="0" err="1"/>
            <a:t>como</a:t>
          </a:r>
          <a:r>
            <a:rPr lang="en-US" sz="3100" b="1" kern="1200" noProof="0" dirty="0"/>
            <a:t> base para </a:t>
          </a:r>
          <a:r>
            <a:rPr lang="en-US" sz="3100" b="1" kern="1200" noProof="0" dirty="0" err="1"/>
            <a:t>disposiciones</a:t>
          </a:r>
          <a:endParaRPr lang="en-US" sz="3100" b="1" kern="1200" noProof="0" dirty="0"/>
        </a:p>
      </dsp:txBody>
      <dsp:txXfrm>
        <a:off x="0" y="3321549"/>
        <a:ext cx="6900512" cy="1106957"/>
      </dsp:txXfrm>
    </dsp:sp>
    <dsp:sp modelId="{EA9E8D6B-4E84-47F7-A9E2-335AC659EA68}">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4D9B8A-3FE8-4DC9-AA79-B88CD908C287}">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Cuadrando</a:t>
          </a:r>
          <a:r>
            <a:rPr lang="en-US" sz="3100" kern="1200" noProof="0" dirty="0"/>
            <a:t> </a:t>
          </a:r>
          <a:r>
            <a:rPr lang="en-US" sz="3100" kern="1200" noProof="0" dirty="0" err="1"/>
            <a:t>el</a:t>
          </a:r>
          <a:r>
            <a:rPr lang="en-US" sz="3100" kern="1200" noProof="0" dirty="0"/>
            <a:t> </a:t>
          </a:r>
          <a:r>
            <a:rPr lang="en-US" sz="3100" kern="1200" noProof="0" dirty="0" err="1"/>
            <a:t>círculo</a:t>
          </a:r>
          <a:r>
            <a:rPr lang="en-US" sz="3100" kern="1200" noProof="0" dirty="0"/>
            <a:t> no-local</a:t>
          </a:r>
        </a:p>
      </dsp:txBody>
      <dsp:txXfrm>
        <a:off x="0" y="4428507"/>
        <a:ext cx="6900512" cy="11069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B124D-302A-4150-BAC1-94E54DD2CA1F}">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98DC6A-0047-4994-BA38-47649DAD7B1A}">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Breve </a:t>
          </a:r>
          <a:r>
            <a:rPr lang="en-US" sz="3100" kern="1200" noProof="0" dirty="0" err="1"/>
            <a:t>repaso</a:t>
          </a:r>
          <a:r>
            <a:rPr lang="en-US" sz="3100" kern="1200" noProof="0" dirty="0"/>
            <a:t> de </a:t>
          </a:r>
          <a:r>
            <a:rPr lang="en-US" sz="3100" kern="1200" noProof="0" dirty="0" err="1"/>
            <a:t>Leyes</a:t>
          </a:r>
          <a:r>
            <a:rPr lang="en-US" sz="3100" kern="1200" noProof="0" dirty="0"/>
            <a:t> de la </a:t>
          </a:r>
          <a:r>
            <a:rPr lang="en-US" sz="3100" kern="1200" noProof="0" dirty="0" err="1"/>
            <a:t>naturaleza</a:t>
          </a:r>
          <a:endParaRPr lang="en-US" sz="3100" kern="1200" noProof="0" dirty="0"/>
        </a:p>
      </dsp:txBody>
      <dsp:txXfrm>
        <a:off x="0" y="675"/>
        <a:ext cx="6900512" cy="1106957"/>
      </dsp:txXfrm>
    </dsp:sp>
    <dsp:sp modelId="{82772BAF-2AB6-49AC-88E6-CAA5D9EE9BE6}">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0169E-8276-41A9-AB57-15914B183E02}">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No </a:t>
          </a:r>
          <a:r>
            <a:rPr lang="en-US" sz="3100" kern="1200" noProof="0" dirty="0" err="1"/>
            <a:t>localidad</a:t>
          </a:r>
          <a:r>
            <a:rPr lang="en-US" sz="3100" kern="1200" noProof="0" dirty="0"/>
            <a:t> </a:t>
          </a:r>
          <a:r>
            <a:rPr lang="en-US" sz="3100" kern="1200" noProof="0" dirty="0" err="1"/>
            <a:t>en</a:t>
          </a:r>
          <a:r>
            <a:rPr lang="en-US" sz="3100" kern="1200" noProof="0" dirty="0"/>
            <a:t> </a:t>
          </a:r>
          <a:r>
            <a:rPr lang="en-US" sz="3100" kern="1200" noProof="0" dirty="0" err="1"/>
            <a:t>mecánica</a:t>
          </a:r>
          <a:r>
            <a:rPr lang="en-US" sz="3100" kern="1200" noProof="0" dirty="0"/>
            <a:t> </a:t>
          </a:r>
          <a:r>
            <a:rPr lang="en-US" sz="3100" kern="1200" noProof="0" dirty="0" err="1"/>
            <a:t>cuántica</a:t>
          </a:r>
          <a:endParaRPr lang="en-US" sz="3100" kern="1200" noProof="0" dirty="0"/>
        </a:p>
      </dsp:txBody>
      <dsp:txXfrm>
        <a:off x="0" y="1107633"/>
        <a:ext cx="6900512" cy="1106957"/>
      </dsp:txXfrm>
    </dsp:sp>
    <dsp:sp modelId="{6DF83E43-ABF4-411D-916D-D74D39D36D58}">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061B62-D99F-49BC-BB4C-403035EACC43}">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Interpretando</a:t>
          </a:r>
          <a:r>
            <a:rPr lang="en-US" sz="3100" kern="1200" noProof="0" dirty="0"/>
            <a:t> la non-</a:t>
          </a:r>
          <a:r>
            <a:rPr lang="en-US" sz="3100" kern="1200" noProof="0" dirty="0" err="1"/>
            <a:t>localidad</a:t>
          </a:r>
          <a:endParaRPr lang="en-US" sz="3100" kern="1200" noProof="0" dirty="0"/>
        </a:p>
      </dsp:txBody>
      <dsp:txXfrm>
        <a:off x="0" y="2214591"/>
        <a:ext cx="6900512" cy="1106957"/>
      </dsp:txXfrm>
    </dsp:sp>
    <dsp:sp modelId="{A616EEBF-A60A-4903-AA8E-EAFF27E66813}">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4B5BCC-DF06-455E-B8D8-CD635C7469B9}">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Interacciones</a:t>
          </a:r>
          <a:r>
            <a:rPr lang="en-US" sz="3100" kern="1200" noProof="0" dirty="0"/>
            <a:t> locales </a:t>
          </a:r>
          <a:r>
            <a:rPr lang="en-US" sz="3100" kern="1200" noProof="0" dirty="0" err="1"/>
            <a:t>en</a:t>
          </a:r>
          <a:r>
            <a:rPr lang="en-US" sz="3100" kern="1200" noProof="0" dirty="0"/>
            <a:t> QM </a:t>
          </a:r>
          <a:r>
            <a:rPr lang="en-US" sz="3100" kern="1200" noProof="0" dirty="0" err="1"/>
            <a:t>como</a:t>
          </a:r>
          <a:r>
            <a:rPr lang="en-US" sz="3100" kern="1200" noProof="0" dirty="0"/>
            <a:t> base para </a:t>
          </a:r>
          <a:r>
            <a:rPr lang="en-US" sz="3100" kern="1200" noProof="0" dirty="0" err="1"/>
            <a:t>disposiciones</a:t>
          </a:r>
          <a:endParaRPr lang="en-US" sz="3100" kern="1200" noProof="0" dirty="0"/>
        </a:p>
      </dsp:txBody>
      <dsp:txXfrm>
        <a:off x="0" y="3321549"/>
        <a:ext cx="6900512" cy="1106957"/>
      </dsp:txXfrm>
    </dsp:sp>
    <dsp:sp modelId="{EA9E8D6B-4E84-47F7-A9E2-335AC659EA68}">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4D9B8A-3FE8-4DC9-AA79-B88CD908C287}">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noProof="0" dirty="0" err="1"/>
            <a:t>Cuadrando</a:t>
          </a:r>
          <a:r>
            <a:rPr lang="en-US" sz="3100" b="1" kern="1200" noProof="0" dirty="0"/>
            <a:t> </a:t>
          </a:r>
          <a:r>
            <a:rPr lang="en-US" sz="3100" b="1" kern="1200" noProof="0" dirty="0" err="1"/>
            <a:t>el</a:t>
          </a:r>
          <a:r>
            <a:rPr lang="en-US" sz="3100" b="1" kern="1200" noProof="0" dirty="0"/>
            <a:t> </a:t>
          </a:r>
          <a:r>
            <a:rPr lang="en-US" sz="3100" b="1" kern="1200" noProof="0" dirty="0" err="1"/>
            <a:t>círculo</a:t>
          </a:r>
          <a:r>
            <a:rPr lang="en-US" sz="3100" b="1" kern="1200" noProof="0" dirty="0"/>
            <a:t> no-local</a:t>
          </a:r>
        </a:p>
      </dsp:txBody>
      <dsp:txXfrm>
        <a:off x="0" y="4428507"/>
        <a:ext cx="6900512" cy="11069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B124D-302A-4150-BAC1-94E54DD2CA1F}">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98DC6A-0047-4994-BA38-47649DAD7B1A}">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noProof="0" dirty="0"/>
            <a:t>Breve </a:t>
          </a:r>
          <a:r>
            <a:rPr lang="en-US" sz="3100" b="1" kern="1200" noProof="0" dirty="0" err="1"/>
            <a:t>repaso</a:t>
          </a:r>
          <a:r>
            <a:rPr lang="en-US" sz="3100" b="1" kern="1200" noProof="0" dirty="0"/>
            <a:t> de </a:t>
          </a:r>
          <a:r>
            <a:rPr lang="en-US" sz="3100" b="1" kern="1200" noProof="0" dirty="0" err="1"/>
            <a:t>Leyes</a:t>
          </a:r>
          <a:r>
            <a:rPr lang="en-US" sz="3100" b="1" kern="1200" noProof="0" dirty="0"/>
            <a:t> de la </a:t>
          </a:r>
          <a:r>
            <a:rPr lang="en-US" sz="3100" b="1" kern="1200" noProof="0" dirty="0" err="1"/>
            <a:t>naturaleza</a:t>
          </a:r>
          <a:endParaRPr lang="en-US" sz="3100" b="1" kern="1200" noProof="0" dirty="0"/>
        </a:p>
      </dsp:txBody>
      <dsp:txXfrm>
        <a:off x="0" y="675"/>
        <a:ext cx="6900512" cy="1106957"/>
      </dsp:txXfrm>
    </dsp:sp>
    <dsp:sp modelId="{82772BAF-2AB6-49AC-88E6-CAA5D9EE9BE6}">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0169E-8276-41A9-AB57-15914B183E02}">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No </a:t>
          </a:r>
          <a:r>
            <a:rPr lang="en-US" sz="3100" kern="1200" noProof="0" dirty="0" err="1"/>
            <a:t>localidad</a:t>
          </a:r>
          <a:r>
            <a:rPr lang="en-US" sz="3100" kern="1200" noProof="0" dirty="0"/>
            <a:t> </a:t>
          </a:r>
          <a:r>
            <a:rPr lang="en-US" sz="3100" kern="1200" noProof="0" dirty="0" err="1"/>
            <a:t>en</a:t>
          </a:r>
          <a:r>
            <a:rPr lang="en-US" sz="3100" kern="1200" noProof="0" dirty="0"/>
            <a:t> </a:t>
          </a:r>
          <a:r>
            <a:rPr lang="en-US" sz="3100" kern="1200" noProof="0" dirty="0" err="1"/>
            <a:t>mecánica</a:t>
          </a:r>
          <a:r>
            <a:rPr lang="en-US" sz="3100" kern="1200" noProof="0" dirty="0"/>
            <a:t> </a:t>
          </a:r>
          <a:r>
            <a:rPr lang="en-US" sz="3100" kern="1200" noProof="0" dirty="0" err="1"/>
            <a:t>cuántica</a:t>
          </a:r>
          <a:endParaRPr lang="en-US" sz="3100" kern="1200" noProof="0" dirty="0"/>
        </a:p>
      </dsp:txBody>
      <dsp:txXfrm>
        <a:off x="0" y="1107633"/>
        <a:ext cx="6900512" cy="1106957"/>
      </dsp:txXfrm>
    </dsp:sp>
    <dsp:sp modelId="{6DF83E43-ABF4-411D-916D-D74D39D36D58}">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061B62-D99F-49BC-BB4C-403035EACC43}">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Interpretando</a:t>
          </a:r>
          <a:r>
            <a:rPr lang="en-US" sz="3100" kern="1200" noProof="0" dirty="0"/>
            <a:t> la non-</a:t>
          </a:r>
          <a:r>
            <a:rPr lang="en-US" sz="3100" kern="1200" noProof="0" dirty="0" err="1"/>
            <a:t>localidad</a:t>
          </a:r>
          <a:endParaRPr lang="en-US" sz="3100" kern="1200" noProof="0" dirty="0"/>
        </a:p>
      </dsp:txBody>
      <dsp:txXfrm>
        <a:off x="0" y="2214591"/>
        <a:ext cx="6900512" cy="1106957"/>
      </dsp:txXfrm>
    </dsp:sp>
    <dsp:sp modelId="{A616EEBF-A60A-4903-AA8E-EAFF27E66813}">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4B5BCC-DF06-455E-B8D8-CD635C7469B9}">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Interacciones</a:t>
          </a:r>
          <a:r>
            <a:rPr lang="en-US" sz="3100" kern="1200" noProof="0" dirty="0"/>
            <a:t> locales </a:t>
          </a:r>
          <a:r>
            <a:rPr lang="en-US" sz="3100" kern="1200" noProof="0" dirty="0" err="1"/>
            <a:t>en</a:t>
          </a:r>
          <a:r>
            <a:rPr lang="en-US" sz="3100" kern="1200" noProof="0" dirty="0"/>
            <a:t> QM </a:t>
          </a:r>
          <a:r>
            <a:rPr lang="en-US" sz="3100" kern="1200" noProof="0" dirty="0" err="1"/>
            <a:t>como</a:t>
          </a:r>
          <a:r>
            <a:rPr lang="en-US" sz="3100" kern="1200" noProof="0" dirty="0"/>
            <a:t> base para </a:t>
          </a:r>
          <a:r>
            <a:rPr lang="en-US" sz="3100" kern="1200" noProof="0" dirty="0" err="1"/>
            <a:t>disposiciones</a:t>
          </a:r>
          <a:endParaRPr lang="en-US" sz="3100" kern="1200" noProof="0" dirty="0"/>
        </a:p>
      </dsp:txBody>
      <dsp:txXfrm>
        <a:off x="0" y="3321549"/>
        <a:ext cx="6900512" cy="1106957"/>
      </dsp:txXfrm>
    </dsp:sp>
    <dsp:sp modelId="{EA9E8D6B-4E84-47F7-A9E2-335AC659EA68}">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4D9B8A-3FE8-4DC9-AA79-B88CD908C287}">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Cuadrando</a:t>
          </a:r>
          <a:r>
            <a:rPr lang="en-US" sz="3100" kern="1200" noProof="0" dirty="0"/>
            <a:t> </a:t>
          </a:r>
          <a:r>
            <a:rPr lang="en-US" sz="3100" kern="1200" noProof="0" dirty="0" err="1"/>
            <a:t>el</a:t>
          </a:r>
          <a:r>
            <a:rPr lang="en-US" sz="3100" kern="1200" noProof="0" dirty="0"/>
            <a:t> </a:t>
          </a:r>
          <a:r>
            <a:rPr lang="en-US" sz="3100" kern="1200" noProof="0" dirty="0" err="1"/>
            <a:t>círculo</a:t>
          </a:r>
          <a:r>
            <a:rPr lang="en-US" sz="3100" kern="1200" noProof="0" dirty="0"/>
            <a:t> no-</a:t>
          </a:r>
          <a:r>
            <a:rPr lang="en-US" sz="3100" kern="1200" noProof="0" dirty="0" err="1"/>
            <a:t>loca</a:t>
          </a:r>
          <a:endParaRPr lang="en-US" sz="3100" kern="1200" noProof="0" dirty="0"/>
        </a:p>
      </dsp:txBody>
      <dsp:txXfrm>
        <a:off x="0" y="4428507"/>
        <a:ext cx="6900512" cy="11069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B124D-302A-4150-BAC1-94E54DD2CA1F}">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98DC6A-0047-4994-BA38-47649DAD7B1A}">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Breve </a:t>
          </a:r>
          <a:r>
            <a:rPr lang="en-US" sz="3100" kern="1200" noProof="0" dirty="0" err="1"/>
            <a:t>repaso</a:t>
          </a:r>
          <a:r>
            <a:rPr lang="en-US" sz="3100" kern="1200" noProof="0" dirty="0"/>
            <a:t> de </a:t>
          </a:r>
          <a:r>
            <a:rPr lang="en-US" sz="3100" kern="1200" noProof="0" dirty="0" err="1"/>
            <a:t>Leyes</a:t>
          </a:r>
          <a:r>
            <a:rPr lang="en-US" sz="3100" kern="1200" noProof="0" dirty="0"/>
            <a:t> de la </a:t>
          </a:r>
          <a:r>
            <a:rPr lang="en-US" sz="3100" kern="1200" noProof="0" dirty="0" err="1"/>
            <a:t>naturaleza</a:t>
          </a:r>
          <a:endParaRPr lang="en-US" sz="3100" kern="1200" noProof="0" dirty="0"/>
        </a:p>
      </dsp:txBody>
      <dsp:txXfrm>
        <a:off x="0" y="675"/>
        <a:ext cx="6900512" cy="1106957"/>
      </dsp:txXfrm>
    </dsp:sp>
    <dsp:sp modelId="{82772BAF-2AB6-49AC-88E6-CAA5D9EE9BE6}">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0169E-8276-41A9-AB57-15914B183E02}">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noProof="0" dirty="0"/>
            <a:t>No </a:t>
          </a:r>
          <a:r>
            <a:rPr lang="en-US" sz="3100" b="1" kern="1200" noProof="0" dirty="0" err="1"/>
            <a:t>localidad</a:t>
          </a:r>
          <a:r>
            <a:rPr lang="en-US" sz="3100" b="1" kern="1200" noProof="0" dirty="0"/>
            <a:t> </a:t>
          </a:r>
          <a:r>
            <a:rPr lang="en-US" sz="3100" b="1" kern="1200" noProof="0" dirty="0" err="1"/>
            <a:t>en</a:t>
          </a:r>
          <a:r>
            <a:rPr lang="en-US" sz="3100" b="1" kern="1200" noProof="0" dirty="0"/>
            <a:t> </a:t>
          </a:r>
          <a:r>
            <a:rPr lang="en-US" sz="3100" b="1" kern="1200" noProof="0" dirty="0" err="1"/>
            <a:t>mecánica</a:t>
          </a:r>
          <a:r>
            <a:rPr lang="en-US" sz="3100" b="1" kern="1200" noProof="0" dirty="0"/>
            <a:t> </a:t>
          </a:r>
          <a:r>
            <a:rPr lang="en-US" sz="3100" b="1" kern="1200" noProof="0" dirty="0" err="1"/>
            <a:t>cuántica</a:t>
          </a:r>
          <a:endParaRPr lang="en-US" sz="3100" b="1" kern="1200" noProof="0" dirty="0"/>
        </a:p>
      </dsp:txBody>
      <dsp:txXfrm>
        <a:off x="0" y="1107633"/>
        <a:ext cx="6900512" cy="1106957"/>
      </dsp:txXfrm>
    </dsp:sp>
    <dsp:sp modelId="{6DF83E43-ABF4-411D-916D-D74D39D36D58}">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061B62-D99F-49BC-BB4C-403035EACC43}">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Interpretando</a:t>
          </a:r>
          <a:r>
            <a:rPr lang="en-US" sz="3100" kern="1200" noProof="0" dirty="0"/>
            <a:t> la non-</a:t>
          </a:r>
          <a:r>
            <a:rPr lang="en-US" sz="3100" kern="1200" noProof="0" dirty="0" err="1"/>
            <a:t>localidad</a:t>
          </a:r>
          <a:endParaRPr lang="en-US" sz="3100" kern="1200" noProof="0" dirty="0"/>
        </a:p>
      </dsp:txBody>
      <dsp:txXfrm>
        <a:off x="0" y="2214591"/>
        <a:ext cx="6900512" cy="1106957"/>
      </dsp:txXfrm>
    </dsp:sp>
    <dsp:sp modelId="{A616EEBF-A60A-4903-AA8E-EAFF27E66813}">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4B5BCC-DF06-455E-B8D8-CD635C7469B9}">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Interacciones</a:t>
          </a:r>
          <a:r>
            <a:rPr lang="en-US" sz="3100" kern="1200" noProof="0" dirty="0"/>
            <a:t> locales </a:t>
          </a:r>
          <a:r>
            <a:rPr lang="en-US" sz="3100" kern="1200" noProof="0" dirty="0" err="1"/>
            <a:t>en</a:t>
          </a:r>
          <a:r>
            <a:rPr lang="en-US" sz="3100" kern="1200" noProof="0" dirty="0"/>
            <a:t> QM </a:t>
          </a:r>
          <a:r>
            <a:rPr lang="en-US" sz="3100" kern="1200" noProof="0" dirty="0" err="1"/>
            <a:t>como</a:t>
          </a:r>
          <a:r>
            <a:rPr lang="en-US" sz="3100" kern="1200" noProof="0" dirty="0"/>
            <a:t> base para </a:t>
          </a:r>
          <a:r>
            <a:rPr lang="en-US" sz="3100" kern="1200" noProof="0" dirty="0" err="1"/>
            <a:t>disposiciones</a:t>
          </a:r>
          <a:endParaRPr lang="en-US" sz="3100" kern="1200" noProof="0" dirty="0"/>
        </a:p>
      </dsp:txBody>
      <dsp:txXfrm>
        <a:off x="0" y="3321549"/>
        <a:ext cx="6900512" cy="1106957"/>
      </dsp:txXfrm>
    </dsp:sp>
    <dsp:sp modelId="{EA9E8D6B-4E84-47F7-A9E2-335AC659EA68}">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4D9B8A-3FE8-4DC9-AA79-B88CD908C287}">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Cuadrando</a:t>
          </a:r>
          <a:r>
            <a:rPr lang="en-US" sz="3100" kern="1200" noProof="0" dirty="0"/>
            <a:t> </a:t>
          </a:r>
          <a:r>
            <a:rPr lang="en-US" sz="3100" kern="1200" noProof="0" dirty="0" err="1"/>
            <a:t>el</a:t>
          </a:r>
          <a:r>
            <a:rPr lang="en-US" sz="3100" kern="1200" noProof="0" dirty="0"/>
            <a:t> </a:t>
          </a:r>
          <a:r>
            <a:rPr lang="en-US" sz="3100" kern="1200" noProof="0" dirty="0" err="1"/>
            <a:t>círculo</a:t>
          </a:r>
          <a:r>
            <a:rPr lang="en-US" sz="3100" kern="1200" noProof="0" dirty="0"/>
            <a:t> no-</a:t>
          </a:r>
          <a:r>
            <a:rPr lang="en-US" sz="3100" kern="1200" noProof="0" dirty="0" err="1"/>
            <a:t>loca</a:t>
          </a:r>
          <a:endParaRPr lang="en-US" sz="3100" kern="1200" noProof="0" dirty="0"/>
        </a:p>
      </dsp:txBody>
      <dsp:txXfrm>
        <a:off x="0" y="4428507"/>
        <a:ext cx="6900512" cy="110695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B124D-302A-4150-BAC1-94E54DD2CA1F}">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98DC6A-0047-4994-BA38-47649DAD7B1A}">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Breve </a:t>
          </a:r>
          <a:r>
            <a:rPr lang="en-US" sz="3100" kern="1200" noProof="0" dirty="0" err="1"/>
            <a:t>repaso</a:t>
          </a:r>
          <a:r>
            <a:rPr lang="en-US" sz="3100" kern="1200" noProof="0" dirty="0"/>
            <a:t> de </a:t>
          </a:r>
          <a:r>
            <a:rPr lang="en-US" sz="3100" kern="1200" noProof="0" dirty="0" err="1"/>
            <a:t>Leyes</a:t>
          </a:r>
          <a:r>
            <a:rPr lang="en-US" sz="3100" kern="1200" noProof="0" dirty="0"/>
            <a:t> de la </a:t>
          </a:r>
          <a:r>
            <a:rPr lang="en-US" sz="3100" kern="1200" noProof="0" dirty="0" err="1"/>
            <a:t>naturaleza</a:t>
          </a:r>
          <a:endParaRPr lang="en-US" sz="3100" kern="1200" noProof="0" dirty="0"/>
        </a:p>
      </dsp:txBody>
      <dsp:txXfrm>
        <a:off x="0" y="675"/>
        <a:ext cx="6900512" cy="1106957"/>
      </dsp:txXfrm>
    </dsp:sp>
    <dsp:sp modelId="{82772BAF-2AB6-49AC-88E6-CAA5D9EE9BE6}">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0169E-8276-41A9-AB57-15914B183E02}">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a:t>No </a:t>
          </a:r>
          <a:r>
            <a:rPr lang="en-US" sz="3100" kern="1200" noProof="0" dirty="0" err="1"/>
            <a:t>localidad</a:t>
          </a:r>
          <a:r>
            <a:rPr lang="en-US" sz="3100" kern="1200" noProof="0" dirty="0"/>
            <a:t> </a:t>
          </a:r>
          <a:r>
            <a:rPr lang="en-US" sz="3100" kern="1200" noProof="0" dirty="0" err="1"/>
            <a:t>en</a:t>
          </a:r>
          <a:r>
            <a:rPr lang="en-US" sz="3100" kern="1200" noProof="0" dirty="0"/>
            <a:t> </a:t>
          </a:r>
          <a:r>
            <a:rPr lang="en-US" sz="3100" kern="1200" noProof="0" dirty="0" err="1"/>
            <a:t>mecánica</a:t>
          </a:r>
          <a:r>
            <a:rPr lang="en-US" sz="3100" kern="1200" noProof="0" dirty="0"/>
            <a:t> </a:t>
          </a:r>
          <a:r>
            <a:rPr lang="en-US" sz="3100" kern="1200" noProof="0" dirty="0" err="1"/>
            <a:t>cuántica</a:t>
          </a:r>
          <a:endParaRPr lang="en-US" sz="3100" kern="1200" noProof="0" dirty="0"/>
        </a:p>
      </dsp:txBody>
      <dsp:txXfrm>
        <a:off x="0" y="1107633"/>
        <a:ext cx="6900512" cy="1106957"/>
      </dsp:txXfrm>
    </dsp:sp>
    <dsp:sp modelId="{6DF83E43-ABF4-411D-916D-D74D39D36D58}">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061B62-D99F-49BC-BB4C-403035EACC43}">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noProof="0" dirty="0" err="1"/>
            <a:t>Interpretando</a:t>
          </a:r>
          <a:r>
            <a:rPr lang="en-US" sz="3100" b="1" kern="1200" noProof="0" dirty="0"/>
            <a:t> la non-</a:t>
          </a:r>
          <a:r>
            <a:rPr lang="en-US" sz="3100" b="1" kern="1200" noProof="0" dirty="0" err="1"/>
            <a:t>localidad</a:t>
          </a:r>
          <a:endParaRPr lang="en-US" sz="3100" b="1" kern="1200" noProof="0" dirty="0"/>
        </a:p>
      </dsp:txBody>
      <dsp:txXfrm>
        <a:off x="0" y="2214591"/>
        <a:ext cx="6900512" cy="1106957"/>
      </dsp:txXfrm>
    </dsp:sp>
    <dsp:sp modelId="{A616EEBF-A60A-4903-AA8E-EAFF27E66813}">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4B5BCC-DF06-455E-B8D8-CD635C7469B9}">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Interacciones</a:t>
          </a:r>
          <a:r>
            <a:rPr lang="en-US" sz="3100" kern="1200" noProof="0" dirty="0"/>
            <a:t> locales </a:t>
          </a:r>
          <a:r>
            <a:rPr lang="en-US" sz="3100" kern="1200" noProof="0" dirty="0" err="1"/>
            <a:t>en</a:t>
          </a:r>
          <a:r>
            <a:rPr lang="en-US" sz="3100" kern="1200" noProof="0" dirty="0"/>
            <a:t> QM </a:t>
          </a:r>
          <a:r>
            <a:rPr lang="en-US" sz="3100" kern="1200" noProof="0" dirty="0" err="1"/>
            <a:t>como</a:t>
          </a:r>
          <a:r>
            <a:rPr lang="en-US" sz="3100" kern="1200" noProof="0" dirty="0"/>
            <a:t> base para </a:t>
          </a:r>
          <a:r>
            <a:rPr lang="en-US" sz="3100" kern="1200" noProof="0" dirty="0" err="1"/>
            <a:t>disposiciones</a:t>
          </a:r>
          <a:endParaRPr lang="en-US" sz="3100" kern="1200" noProof="0" dirty="0"/>
        </a:p>
      </dsp:txBody>
      <dsp:txXfrm>
        <a:off x="0" y="3321549"/>
        <a:ext cx="6900512" cy="1106957"/>
      </dsp:txXfrm>
    </dsp:sp>
    <dsp:sp modelId="{EA9E8D6B-4E84-47F7-A9E2-335AC659EA68}">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4D9B8A-3FE8-4DC9-AA79-B88CD908C287}">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noProof="0" dirty="0" err="1"/>
            <a:t>Cuadrando</a:t>
          </a:r>
          <a:r>
            <a:rPr lang="en-US" sz="3100" kern="1200" noProof="0" dirty="0"/>
            <a:t> </a:t>
          </a:r>
          <a:r>
            <a:rPr lang="en-US" sz="3100" kern="1200" noProof="0" dirty="0" err="1"/>
            <a:t>el</a:t>
          </a:r>
          <a:r>
            <a:rPr lang="en-US" sz="3100" kern="1200" noProof="0" dirty="0"/>
            <a:t> </a:t>
          </a:r>
          <a:r>
            <a:rPr lang="en-US" sz="3100" kern="1200" noProof="0" dirty="0" err="1"/>
            <a:t>círculo</a:t>
          </a:r>
          <a:r>
            <a:rPr lang="en-US" sz="3100" kern="1200" noProof="0" dirty="0"/>
            <a:t> no-</a:t>
          </a:r>
          <a:r>
            <a:rPr lang="en-US" sz="3100" kern="1200" noProof="0" dirty="0" err="1"/>
            <a:t>loca</a:t>
          </a:r>
          <a:endParaRPr lang="en-US" sz="3100" kern="1200" noProof="0" dirty="0"/>
        </a:p>
      </dsp:txBody>
      <dsp:txXfrm>
        <a:off x="0" y="4428507"/>
        <a:ext cx="6900512" cy="110695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0:23:12.277"/>
    </inkml:context>
    <inkml:brush xml:id="br0">
      <inkml:brushProperty name="width" value="0.035" units="cm"/>
      <inkml:brushProperty name="height" value="0.035" units="cm"/>
      <inkml:brushProperty name="color" value="#E71224"/>
    </inkml:brush>
  </inkml:definitions>
  <inkml:trace contextRef="#ctx0" brushRef="#br0">320 877 24575,'168'-81'0,"119"-61"0,180-91 0,-192 108 0,64-27 0,-222 98 0,-52 23 0,-2 6 0,-56 22 0,0 1 0,0 1 0,1-1 0,-1 1 0,0 0 0,15 1 0,-21 0 0,0 0 0,0 0 0,1 0 0,-1 1 0,0-1 0,-1 0 0,1 0 0,0 1 0,0-1 0,0 0 0,0 1 0,0-1 0,0 1 0,0-1 0,0 1 0,-1 0 0,1-1 0,0 1 0,0 0 0,0 1 0,0-1 0,-1 0 0,0-1 0,0 1 0,0 0 0,1 0 0,-1 0 0,0 0 0,0 0 0,0 0 0,0 0 0,0 0 0,-1 0 0,1-1 0,0 1 0,0 0 0,-1 0 0,1 0 0,-1 1 0,-1 2 0,-1 0 0,1 0 0,-1 0 0,0 0 0,0 0 0,-1-1 0,-4 5 0,-15 10 0,0-2 0,-38 21 0,-55 19 0,21-10 0,41-16 0,30-16 0,1-1 0,-37 14 0,24-13 0,1 2 0,-33 21 0,5-3 0,29-14 0,-49 36 0,15-8 0,-139 93 0,199-137 0,1 0 0,-1-1 0,0 0 0,-1 0 0,1-1 0,0 0 0,-1 0 0,-16 1 0,-8 2 0,26-4 0,8 0 0,15-1 0,55-9 0,0-3 0,78-25 0,137-58 0,-166 49 0,152-50 0,-225 83 0,0 1 0,2 3 0,91-5 0,61 17 0,-45 1 0,-112-4 0,-43 0 0,-1 0 0,0 0 0,1 0 0,-1 0 0,0 0 0,1 0 0,-1 0 0,0 0 0,1 0 0,-1 0 0,0 1 0,1-1 0,-1 0 0,0 0 0,1 0 0,-1 0 0,0 1 0,1-1 0,-1 0 0,0 0 0,0 1 0,1-1 0,-1 0 0,0 0 0,0 1 0,0-1 0,1 0 0,-1 1 0,0-1 0,0 0 0,0 1 0,0-1 0,1 1 0,-2 0 0,1 0 0,0 0 0,0 0 0,-1 0 0,1 0 0,-1 0 0,1 0 0,-1 0 0,1 0 0,-1 0 0,1 0 0,-2 1 0,-7 9 0,-1-1 0,-1-1 0,-20 16 0,11-10 0,-374 285 0,42-55 0,332-233 0,0 0 0,1 2 0,1 0 0,0 1 0,1 1 0,0 1 0,-14 19 0,27-31 0,0 0 0,0 0 0,0 0 0,-1 0 0,1-1 0,-1 0 0,0 0 0,-1 0 0,1-1 0,0 0 0,-1 0 0,0 0 0,0 0 0,0-1 0,0 0 0,0 0 0,0-1 0,-1 0 0,1 0 0,0 0 0,-1-1 0,-7 0 0,13 0 0,1 0 0,-1 0 0,1 0 0,0 0 0,-1 0 0,1 0 0,-1 0 0,1 0 0,-1 0 0,1 0 0,-1 0 0,1 0 0,0 0 0,-1 0 0,1 0 0,-1-1 0,1 1 0,0 0 0,-1 0 0,1-1 0,0 1 0,-1 0 0,1 0 0,0-1 0,-1 1 0,1 0 0,0-1 0,-1 1 0,1 0 0,0-1 0,0 1 0,-1 0 0,1-1 0,0 1 0,0-1 0,0 0 0,0 0 0,1-1 0,-1 1 0,1-1 0,0 1 0,0 0 0,0-1 0,0 1 0,0 0 0,0-1 0,0 1 0,2-2 0,15-12 0,1 0 0,0 1 0,42-22 0,-57 34 0,682-349-904,-568 297 1264,37-18 184,-127 59-544,0 1 0,0 1 0,1 1 0,0 2 0,1 1 0,32-3 0,-57 9 0,18 1 0,-22 0 0,-1 0 0,1 0 0,-1 0 0,0 0 0,1 0 0,-1 0 0,0 1 0,1-1 0,-1 0 0,0 0 0,1 1 0,-1-1 0,0 0 0,1 0 0,-1 1 0,0-1 0,1 0 0,-1 1 0,0-1 0,0 0 0,0 1 0,1-1 0,-1 0 0,0 1 0,0-1 0,0 1 0,0-1 0,0 0 0,0 1 0,0-1 0,0 1 0,0-1 0,0 0 0,0 1 0,0-1 0,0 1 0,0-1 0,0 0 0,0 1 0,0-1 0,0 1 0,0-1 0,-1 0 0,1 1 0,0-1 0,0 0 0,-1 1 0,1-1 0,0 0 0,0 1 0,-1-1 0,-6 10 0,-1 0 0,0 0 0,0-1 0,-1 0 0,-9 7 0,16-14 0,-247 203 0,203-167 0,-51 34 0,-75 65 0,107-70 0,62-61 0,8-6 0,13-7 0,77-39-251,109-72 0,81-75-493,-167 111 636,132-85 99,11 18-1,-244 140 10,0 0 0,0 2 0,1 0 0,1 1 0,-1 0 0,22-2 0,-30 8 28,-7 3 247,-4-2-206,1 0 0,-1 1-1,1-2 1,-1 1 0,0 0 0,0 0-1,1 0 1,-1 0 0,0 0-1,0 0 1,-2 0 0,-40 31 75,-60 31 0,4-1-187,-101 87-264,9 13-161,103-86 388,-200 183 80,278-249 143,-1 0-1,-19 13 1,25-19-96,0-1 1,-1-1-1,1 1 1,-1-1-1,1 0 1,-1 0-1,0 0 1,-9 1-1,30-12-47,68-37 0,85-62 0,-81 50 0,259-181 0,-327 223 0,2 2 0,32-17 0,-51 29 0,1 1 0,-1 0 0,1 0 0,0 0 0,-1 1 0,5-2 0,-7 2 0,0 0 0,0 0 0,1 0 0,-1 0 0,0 0 0,1 0 0,-1 1 0,0-1 0,0 0 0,1 0 0,-1 0 0,0 0 0,0 0 0,1 0 0,-1 0 0,0 1 0,0-1 0,1 0 0,-1 0 0,0 0 0,0 0 0,0 1 0,1-1 0,-1 0 0,0 1 0,0-1 0,0 1 0,1 0 0,-1 0 0,0 0 0,0-1 0,0 1 0,0 0 0,0 0 0,0 0 0,0-1 0,-1 1 0,1 0 0,0 1 0,-6 10 0,1 0 0,-2 0 0,0 0 0,0-1 0,-1 0 0,-13 15 0,21-26 0,-66 77-567,-87 80 0,-92 59-568,-485 317 532,726-530 615,-3 2 247,0 0 1,0-1-1,-1 0 1,1 0-1,-1-1 1,-15 4-1,17-6 108,6-3-155,11-8 70,-7 8-212,201-144 49,15 11-97,136-93-50,-321 201 28,26-17 0,-53 39 0,1 0 0,0 1 0,0 0 0,0 0 0,14-3 0,-22 6 0,1 1 0,-1-1 0,1 1 0,0 0 0,-1 0 0,1-1 0,-1 1 0,1 0 0,0 0 0,-1 1 0,1-1 0,0 0 0,2 1 0,-4-1 0,0 0 0,0 1 0,0-1 0,0 0 0,0 0 0,0 0 0,0 1 0,0-1 0,0 0 0,0 0 0,0 0 0,0 1 0,1-1 0,-1 0 0,0 0 0,-1 0 0,1 1 0,0-1 0,0 0 0,0 0 0,0 0 0,0 1 0,0-1 0,0 0 0,0 0 0,0 0 0,0 1 0,0-1 0,0 0 0,-1 0 0,1 0 0,0 0 0,0 0 0,0 1 0,-1-1 0,-14 13 0,-31 15 0,-53 26 0,12-9 0,-56 37 0,-146 78 0,232-134 0,51-24 0,0 0 0,0-1 0,0 1 0,1-1 0,-2 0 0,1-1 0,-8 0 0,12 0 0,6-4 0,3 0 0,88-57 0,21-23 0,34-34-419,594-462-4586,-514 417 4555,7 24 1,-214 127 1698,43-15 1,-57 24-938,0 1-1,0 0 1,1 0 0,-1 1-1,0 1 1,1-1 0,-1 1-1,10 2 1,-14-2-227,-2 0-17,0 1 1,0-1 0,0 1-1,0-1 1,0 1 0,0 0-1,0 0 1,2 2 0,-4-3-61,-1 0 0,0 0-1,0 0 1,1 1 0,-1-1 0,0 0 0,0 1-1,1-1 1,-1 0 0,0 0 0,0 1 0,0-1 0,0 0-1,1 1 1,-1-1 0,0 0 0,0 1 0,0-1 0,0 1-1,0-1 1,0 0 0,0 1 0,0-1 0,0 0 0,0 1-1,0-1 1,0 0 0,0 1 0,-1 1 1,0-1 0,0 1 0,0 0 0,0-1 0,0 1-1,0-1 1,0 0 0,0 1 0,-3 1 0,-297 235-9,17-17 0,27 8 0,176-152 0,74-68 0,7-9 0,0 0 0,0 0 0,0 0 0,-1 0 0,1 0 0,0 0 0,0 0 0,0 0 0,0 0 0,0 0 0,0 0 0,0 0 0,0 0 0,0 0 0,0 0 0,0 0 0,0 0 0,0 0 0,0 1 0,0-1 0,0 0 0,0 0 0,0 0 0,0 0 0,0 0 0,0 0 0,0 0 0,0 0 0,0 0 0,0 0 0,0 0 0,0 0 0,0 0 0,0 0 0,0 0 0,0 0 0,0 1 0,0-1 0,0 0 0,0 0 0,0 0 0,0 0 0,0 0 0,0 0 0,0 0 0,0 0 0,0 0 0,1 0 0,-1 0 0,0 0 0,0 0 0,0 0 0,0 0 0,0 0 0,0 0 0,0 0 0,0 0 0,0 0 0,0 0 0,0 0 0,0 0 0,0 0 0,0 0 0,0 0 0,0 0 0,0 0 0,1 0 0,22-10 0,659-370-2058,-545 300 1791,-117 69 222,291-182-543,-301 186 560,-8 5 59,1 0 1,-1-1-1,1 1 1,0 1 0,0-1-1,0 0 1,0 1 0,0 0-1,0-1 1,0 1-1,6-1 1,-7 5 670,-7 5 1,-11 7-478,0-1 0,-1-1 0,-26 17 1,19-13-67,-239 159-385,-64 45-699,13 15 362,-209 222 222,445-388 272,-162 134-13,222-190 269,8-6 492,9-7-203,4-3 79,461-307-743,-150 91-428,17 29 719,-293 171-156,51-16-1,-73 29 228,-1 1-1,1 0 1,0 1 0,1 1-1,-1 1 1,20 0-1,-28 2-162,-8 0 0,-17 1 7,4-1-14,-32 5-4,0 3 0,1 1 0,0 2 0,1 2 0,0 2 0,-68 36 0,-48 37 0,-85 44 0,161-92 0,-108 49 0,183-85 0,-2-2 0,1 1 0,0-1 0,-1 0 0,0-1 0,1 0 0,-12 0 0,21-2 0,-1 0 0,0 0 0,1 0 0,-1 0 0,0 0 0,1 0 0,-1 0 0,0 0 0,1 0 0,-1 0 0,0-1 0,1 1 0,-1 0 0,1 0 0,-1-1 0,1 1 0,-1 0 0,0-1 0,1 1 0,-1-1 0,1 1 0,-1-1 0,1 1 0,-1-1 0,1 0 0,0 0 0,0 0 0,0 0 0,-1 0 0,1-1 0,1 1 0,-1 0 0,0 0 0,0 0 0,0 0 0,0 0 0,1 0 0,-1 0 0,0 0 0,1 1 0,-1-1 0,1 0 0,0-1 0,10-15 0,0 2 0,1-1 0,1 1 0,21-19 0,-12 13 0,510-504-3521,-358 365 3007,6 7 0,282-184 0,-380 287 1024,2 4 1,132-52-1,-167 77 1120,67-38-1,-110 55-1575,0 1 1,1-1 0,-1 2 0,10-4-1,-13 6-54,-5 2 0,-90 62 0,-17 21 0,-462 366-2514,494-391 2416,-86 66-215,-117 94-505,63-50 4253,214-167-3374,-1-1 0,1 1 0,0 0 0,-5 5 0,8-7-61,-1-1 0,1 1 0,-1-1 0,1 1 0,0-1 0,-1 1 0,1-1 0,0 1 0,-1 0 0,1-1 1,0 1-1,0-1 0,0 1 0,0 0 0,-1-1 0,1 1 0,0-1 0,0 1 0,0 0 0,0-1 0,0 1 1,0 0-1,1-1 0,-1 1 0,0-1 0,0 1 0,0 0 0,1-1 0,-1 1 0,0-1 0,0 1 0,1-1 0,-1 1 1,1-1-1,-1 1 0,0-1 0,1 1 0,-1-1 0,1 1 0,-1-1 0,2 1 0,1 1 0,1 0 0,-1-1 0,1 1 0,0-1 0,0 0 0,0 0 0,-1 0 0,8 0 0,41-1 0,6-5 17,57-12 1,62-22-190,-67 10 0,-1-4 1,-1-6-1,182-93 1,-201 78 171,-61 36 0,2 0 0,38-16 0,-43 27 412,-25 7-405,0 0 0,0 0 1,0 0-1,0 0 1,1 0-1,-1-1 1,0 1-1,0 0 1,0 0-1,0 0 0,1 0 1,-1 0-1,0 0 1,0 0-1,0 0 1,1 1-1,-1-1 1,0 0-1,0 0 1,0 0-1,0 0 0,1 0 1,-1 0-1,0 0 1,0 0-1,0 0 1,0 0-1,0 1 1,1-1-1,-1 0 0,0 0 1,0 0-1,0 0 1,0 0-1,0 1 1,0-1-1,0 0 1,-9 11 120,-12 6-128,-43 27 0,41-29 0,-200 117-446,-31 20-95,116-60 469,-228 201-1,356-284 69,-6 7 60,-1-1 0,-36 25 0,52-40-14,1 1 0,-1-1 0,0 1 0,0-1 0,0 1 0,1-1 0,-1 1 1,0-1-1,0 0 0,0 1 0,0-1 0,0 0 0,0 0 0,-1 0 0,2-1-27,1 0 0,-1 0 0,1-1 0,0 1 0,-1 0 0,1 0 0,0 0 0,0 0 0,0 0 0,0 0 0,0 0 0,0 0 0,2-1 0,107-88 107,-88 72-117,143-103-477,6 6 0,248-124 0,-329 193 439,-32 15 122,1 2 1,70-23 0,-38 24 1090,-173 51-1180,-689 245-2117,543-182 1932,162-58 92,-85 51 1,137-71 524,1 0 0,-1-1 0,-28 10 1,34-16 27,20-9-323,-2 3-45,496-262-1372,-365 198 906,-130 64 384,432-213-717,-428 212 709,-12 5 29,0 0-1,-1 0 1,1 0-1,-1 0 1,0 0-1,1-1 1,-1 1-1,3-3 1,-16 2 1075,-44 5-576,-99 16-1,129-15-551,-62 13-150,0 3 0,-119 45-1,-156 91 136,317-133 37,20-10 0,-1-1 0,-36 13 0,53-24-2,29-12 96,149-86 366,-124 70-458,549-342-3481,-426 261 3291,-36 25-564,-38 27 564,-85 50 188,1 0 0,-1-1 0,9-8 0,-17 14 0,-1 1 0,1 0 0,-1-1 0,0 1 0,1 0 0,-1-1 0,0 1 0,0-1 0,1 1 0,-1-1 0,0 1 0,0-1 0,0 1 0,1-1 0,-1 1 0,0-1 0,0 1 0,0-1 0,0 0 0,0 0 0,-1 1 0,1 0 0,0-1 0,0 1 0,-1 0 0,1-1 0,0 1 0,-1 0 0,1 0 0,0-1 0,-1 1 0,1 0 0,-1 0 0,1 0 0,0 0 0,-1-1 0,1 1 0,-1 0 0,1 0 0,0 0 0,-1 0 0,1 0 0,-2 0 0,-6 0 0,0 0 0,0 0 0,0 1 0,0 0 0,0 1 0,-12 3 0,-57 21 0,63-21 0,-572 258 1343,20 50 316,550-303-1518,-29 14-62,41-22-80,0 0 0,-1 0 0,1-1 0,-1 0 0,1 0 0,-1 0 0,-7 0 0,18-1 192,0-2 1,1 1 0,-1-1 0,0 1-1,10-6 1,1 1 51,-15 5-243,34-11 0,0-1 0,-1-2 0,53-32 0,-27 5 0,-76 51 0,-28 12 0,19-10 0,-492 267-950,404-205 950,29-19 0,66-44 166,32-22 199,4-2-104,246-197-322,-94 72-1361,169-123 495,-217 168 853,-15 9 74,-82 67 0,-18 15-39,-7 6-1,-12 10 435,-74 66 661,-106 77 1,110-94-844,66-49-213,2-2 0,-1-1 0,-25 15 0,32-22 0,6-4 0,9-9 0,92-60 0,-17 12 0,-68 47 0,-1 0 0,-1-2 0,17-19 0,-30 32 0,2-2 0,0 0 0,-1 0 0,1-1 0,-1 1 0,0 0 0,2-4 0,-3 6 0,0-1 0,0 1 0,0-1 0,1 1 0,-1-1 0,0 1 0,0-1 0,0 0 0,0 1 0,0-1 0,-1 1 0,1-1 0,0 1 0,0-1 0,0 1 0,0-1 0,-1 0 0,1 1 0,0-1 0,0 1 0,-1 0 0,1-1 0,0 1 0,-1-1 0,1 1 0,-1-1 0,1 1 0,-1 0 0,1-1 0,0 1 0,-1 0 0,1-1 0,-1 1 0,1 0 0,-1 0 0,0 0 0,0-1 0,-4 0 0,0-1 0,0 1 0,0 0 0,-1 0 0,1 0 0,0 1 0,-6 0 0,-45 5 0,37-4 0,-89 13 0,0 4 0,2 5 0,0 4 0,-124 50 0,188-59 0,11-5 0,0-1 0,-63 15 0,72-25 0,18-4 0,9-5 0,11-7 0,0 1 0,1 1 0,1 1 0,22-11 0,-9 5 0,39-23-59,509-306-1685,-567 339 1744,15-11 0,-26 17 0,1 0 0,-1 0 0,0 0 0,0 0 0,1-1 0,-1 1 0,0 0 0,0-1 0,0 1 0,0-1 0,0 1 0,0-3 0,-1 4 0,0-1 0,0 1 0,0 0 0,0-1 0,0 1 0,0-1 0,0 1 0,0 0 0,-1-1 0,1 1 0,0 0 0,0-1 0,0 1 0,0 0 0,-1-1 0,1 1 0,0 0 0,0 0 0,-1-1 0,1 1 0,0 0 0,-1 0 0,1-1 0,0 1 0,0 0 0,-1 0 0,1 0 0,-1-1 0,1 1 0,0 0 0,-1 0 0,1 0 0,0 0 0,-1 0 0,1 0 0,0 0 0,-1 0 0,1 0 0,-1 0 0,1 0 0,-1 0 0,-14 0 206,0-1 1,-1 2-1,1 0 0,0 1 0,0 1 0,-24 7 0,-15 6-212,0 2 0,-71 35-1,-100 64-444,-74 56 435,152-86 11,140-83 5,-8 6 0,-1-1 0,-1-1 0,1-1 0,-31 10 0,28-15 93,19-2-76,0 0 0,-1 0-1,1 0 1,-1 0 0,1 0-1,0 0 1,-1 0 0,1 0 0,-1-1-1,1 1 1,0 0 0,-1 0 0,1 0-1,0-1 1,-1 1 0,1 0 0,0 0-1,0-1 1,-1 1 0,1 0-1,0-1 1,0 1 0,-1-1 0,1 0 4,0 1 0,0-1 1,0 0-1,0 1 0,0-1 1,0 0-1,0 1 0,0-1 1,0 0-1,0 1 0,0-1 1,0 0-1,1 1 0,-1-1 1,0 1-1,1-2 0,13-16-45,19-15 30,2 2-1,59-40 1,-41 33-5,22-19-1,162-119 0,-223 167 0,-4 2 0,-1 1 0,12-13 0,-21 18 0,-5 1 0,-10 6 0,-103 67 0,60-35 0,-284 175 0,323-200 0,-24 14 0,38-25 0,1 0 0,-1 1 0,0-2 0,0 1 0,0 0 0,-9 1 0,14-3 0,-1 0 0,1 0 0,-1 0 0,1 0 0,-1 0 0,1 0 0,0 0 0,-1 0 0,1 0 0,-1 0 0,1 0 0,0 0 0,-1 0 0,1-1 0,-1 1 0,1 0 0,0 0 0,-1 0 0,1-1 0,0 1 0,-1 0 0,1 0 0,0-1 0,-1 1 0,1 0 0,0-1 0,-1 1 0,1 0 0,0-1 0,0 1 0,-1 0 0,1-1 0,0 1 0,0 0 0,0-1 0,0 1 0,0-1 0,0 1 0,0 0 0,-1-1 0,1 1 0,0-1 0,0 1 0,0-1 0,1 1 0,-1 0 0,0-1 0,0 1 0,0-1 0,9-24 0,13-20 0,33-48 0,36-41 0,-19 29 0,-69 101 0,0 0 0,-1 0 0,0 0 0,0 0 0,0-1 0,-1 1 0,3-7 0,-4 11 0,0-1 0,0 1 0,0-1 0,0 1 0,0-1 0,0 1 0,0-1 0,0 1 0,0-1 0,0 1 0,-1-1 0,1 1 0,0-1 0,0 1 0,0-1 0,-1 1 0,1-1 0,0 1 0,0 0 0,-1-1 0,1 1 0,0-1 0,-1 1 0,1 0 0,-1-1 0,1 1 0,-1-1 0,-1 1 0,1 0 0,-1-1 0,1 1 0,-1 0 0,0 0 0,1 0 0,-1 0 0,0 0 0,1 0 0,-1 0 0,1 1 0,-1-1 0,-2 1 0,-18 7 0,0 1 0,1 0 0,-34 21 0,41-21 0,-339 196 0,238-137 0,58-41 0,50-24 0,8-4 0,30-12 0,129-67 0,-3-15 0,-57 34 0,-86 53 0,-7 5 0,-1-1 0,0 0 0,9-7 0,-18 13 0,0 1 0,0-1 0,-1 0 0,1 1 0,-5 1 0,-12 8 0,-208 114 0,-12-13 0,230-108 0,-9 5 0,-1-2 0,0 0 0,-25 5 0,26-10 0,16-5 0,7-3 0,16-11 0,1 1 0,30-16 0,1-1 0,32-28 0,31-20 0,-101 72 0,-7 5 0,0-1 0,-1 0 0,8-7 0,-13 11 0,-1 0 0,0 0 0,0 0 0,0 0 0,0 0 0,1 0 0,-1-1 0,0 1 0,0 0 0,0 0 0,0 0 0,1 0 0,-1 0 0,0 0 0,0-1 0,0 1 0,0 0 0,0 0 0,0 0 0,0 0 0,0-1 0,1 1 0,-1 0 0,0 0 0,0 0 0,0-1 0,0 1 0,0 0 0,0 0 0,0 0 0,0-1 0,0 1 0,0 0 0,0 0 0,0 0 0,0-1 0,0 1 0,-1 0 0,1 0 0,0 0 0,0 0 0,0-1 0,0 1 0,0 0 0,0 0 0,0 0 0,0 0 0,-1-1 0,1 1 0,0 0 0,-12-2 0,-49-1 0,-87 8 0,-7 15 0,13-1 0,119-15 0,0 1 0,0 1 0,1 1 0,-36 15 0,37-13 0,-274 129 0,36-15 0,244-116 0,0-1 0,0-1 0,-1 0 0,1-1 0,-1-1 0,0-1 0,-1 0 0,-22 0 0,30-4 0,7-2 0,15-15 0,24-20 0,81-66 0,153-103-850,14 11-423,-159 110 1072,187-125-371,-272 185 572,-32 18 0,-9 9 0,0 0 0,0 0 0,0-1 0,0 1 0,1 0 0,-1 0 0,0 0 0,0 0 0,0 0 0,0 0 0,0 0 0,0 0 0,0-1 0,0 1 0,0 0 0,0 0 0,0 0 0,0 0 0,0 0 0,0 0 0,0-1 0,0 1 0,0 0 0,0 0 0,0 0 0,0 0 0,0 0 0,0 0 0,0 0 0,0-1 0,0 1 0,-1 0 0,1 0 0,0 0 0,0 0 0,0 0 0,0 0 0,0 0 0,0 0 0,0 0 0,0-1 0,-2 1 0,0 0 0,1 0 0,-1 0 0,0 0 0,1 0 0,-1 0 0,1 0 0,-1 1 0,0-1 0,-1 1 0,-25 7 478,1 2 1,0 1-1,0 2 0,-28 17 1,26-14-620,-397 225 786,375-214-645,45-23 0,8-2 0,15-3 0,17-8 0,-1-1 0,1-1 0,41-22 0,-6 4 0,-39 18 0,-20 8 0,0 0 0,0-1 0,10-6 0,-36 19 0,-31 11 0,9-3 0,-5 2 0,-28 14 0,1 2 0,-73 50 0,133-79 0,1 0 0,-1-1 0,-13 5 0,10-4 0,318-163 0,-281 142 0,-17 9 0,-11 2 0,-15 4 0,-12 6 0,0 0 0,-35 13 0,-11 2 0,42-13 0,0-2 0,-70 3 0,262-12 0,-164 4 0,-1 0 0,1 1 0,0 0 0,0 0 0,0 1 0,-10 5 0,0-1 0,-61 29 0,-131 84 0,91-48 0,87-54 0,-88 52 0,90-50 0,-48 40 0,73-56 0,8-2 0,8-2 0,0-1 0,1-1 0,-1 0 0,15-5 0,4-1 0,575-151 0,-456 120 0,-141 34 0,-13 1 0,-17 2 0,-153 1 0,86 2 0,87-1 0,-1 0 0,0 0 0,1 0 0,-1 0 0,1 0 0,-1 0 0,1-1 0,-1 1 0,1-1 0,-1 1 0,1-1 0,-1 1 0,1-1 0,0 0 0,-1 0 0,0-1 0,1 2 0,1-1 0,-1 0 0,0 0 0,1 0 0,0 1 0,-1-1 0,1 0 0,-1 0 0,1 0 0,0 0 0,0 0 0,-1 0 0,1 0 0,0 0 0,0 1 0,0-1 0,0 0 0,0 0 0,0 0 0,1-1 0,0-3 0,1 1 0,-1 0 0,1 0 0,0 0 0,0 0 0,0 0 0,1 0 0,0 1 0,-1-1 0,7-5 0,13-12 10,1 2 0,1 0 1,31-18-1,83-40-213,-41 30 41,2 3 0,1 5 0,3 5 1,159-33-1,-222 59 162,1 2 0,0 2 0,75 2 0,-113 3 60,1-1 1,0 0 0,-1 1-1,1 0 1,-1-1 0,1 1 0,6 3-1,-9-3-41,0 0 0,0 0-1,0-1 1,0 1 0,-1 0 0,1 0-1,0 0 1,0 0 0,0 0-1,-1 0 1,1 0 0,-1 0-1,1 0 1,-1 0 0,1 1-1,-1-1 1,1 0 0,-1 0-1,0 0 1,0 1 0,0-1 0,0 0-1,0 0 1,0 1 0,0 1-1,-2 7-18,-1 0 0,1 0 0,-2 0 0,1 0 0,-2-1 0,1 0 0,-1 0 0,-10 14 0,9-12 0,-38 56 0,-3-1 0,-3-3 0,-66 67 0,76-93 0,-9 9 0,47-43 0,0-1 0,0 1 0,0-1 0,0 1 0,-2 4 0,4-6 0,-1-1 0,1 1 0,0 0 0,0-1 0,0 1 0,-1 0 0,1-1 0,0 1 0,0 0 0,0-1 0,0 1 0,0-1 0,0 1 0,0 0 0,0-1 0,1 1 0,-1 0 0,0-1 0,0 1 0,1 0 0,-1-1 0,0 1 0,0-1 0,1 1 0,-1-1 0,1 1 0,-1-1 0,0 1 0,1-1 0,-1 1 0,1-1 0,-1 0 0,1 1 0,0-1 0,-1 0 0,2 1 0,2 1 0,1-1 0,-1 0 0,1 0 0,0 0 0,-1 0 0,1-1 0,0 0 0,8 0 0,98-12 0,61-18-395,170-55-1545,1-16 1878,45-14 87,-20 37-847,-278 66 735,1 4 0,100 5 0,-176 3-72,-6 0 281,1 0 1,-1 1 0,1 0 0,13 4 0,-21-5-44,0 1 0,0 0 1,0-1-1,-1 1 0,1 0 0,0 0 0,0 1 1,0-1-1,-1 0 0,1 0 0,0 1 0,-1-1 0,1 1 1,-1 0-1,0-1 0,0 1 0,1 0 0,-1 0 1,0 0-1,-1 0 0,1-1 0,0 1 0,0 1 0,0 2 1,0 2-29,-1 0 0,0-1 0,0 1 0,0-1 0,-1 1 0,0-1 0,0 1 0,-1-1 0,0 0 0,0 1 0,0-1 0,-4 6 0,-5 9 128,-26 37-1,-38 33-178,5-6 0,67-80 0,0-1 0,0 1 0,0 0 0,1-1 0,0 1 0,0 1 0,0-1 0,1 0 0,-1 0 0,1 1 0,0-1 0,0 6 0,1-7 0,1-1 0,-1 1 0,1-1 0,-1 1 0,1-1 0,0 1 0,1-1 0,-1 0 0,0 0 0,1 1 0,0-1 0,0 0 0,0 0 0,0 0 0,0-1 0,0 1 0,1 0 0,4 3 0,-1-2 0,0 1 0,0-2 0,0 1 0,0-1 0,0 0 0,1 0 0,11 3 0,3-1 0,25 3 0,-28-5 0,0 0 0,20 7 0,-35-9 0,0 0 0,0 0 0,0 0 0,0 1 0,0-1 0,-1 1 0,1 0 0,3 2 0,-6-3 0,1-1 0,-1 1 0,1 0 0,-1-1 0,1 1 0,-1 0 0,0-1 0,1 1 0,-1 0 0,0-1 0,0 1 0,0 0 0,1 0 0,-1-1 0,0 1 0,0 0 0,0 0 0,0-1 0,0 1 0,0 0 0,0 0 0,-1-1 0,1 1 0,0 0 0,0 0 0,0-1 0,-1 1 0,1 0 0,0 0 0,-1-1 0,1 1 0,-1-1 0,1 1 0,-1 0 0,1-1 0,-2 2 0,-6 6 0,0-1 0,-1 0 0,0 0 0,-13 8 0,-9 6 0,-47 45 0,3-3 0,57-49 0,14-7 0,8-5 0,12-4 0,39-12 0,-2-2 0,80-36 0,-73 27 0,-55 23 0,4-2 0,0 0 0,0 1 0,0 0 0,1 1 0,16-3 0,-17 7 0,-8 4 0,-13 10 0,-42 28 0,16-14 0,-341 314 0,339-307 0,33-30 0,-1 0 0,1 1 0,0 0 0,-10 17 0,13-12 0,4-13 0,0 0 0,0 0 0,0 0 0,0 1 0,0-1 0,0 0 0,0 0 0,0 0 0,0 0 0,1 1 0,-1-1 0,0 0 0,0 0 0,0 0 0,0 0 0,0 0 0,1 1 0,-1-1 0,0 0 0,0 0 0,0 0 0,0 0 0,1 0 0,-1 0 0,0 0 0,0 0 0,0 0 0,1 0 0,-1 0 0,0 0 0,0 0 0,0 0 0,1 0 0,-1 0 0,0 0 0,4 0 0,0-1 0,0 0 0,0-1 0,0 1 0,0-1 0,4-2 0,76-43 0,196-139-852,-104 67-7,-14 14 468,159-109 440,-272 177-49,-47 35 0,-1 1 0,0 0 0,1 0 0,-1-1 0,0 1 0,1-1 0,-1 1 0,0-1 0,0 0 0,0 1 0,1-4 0,-2 4 0,0 1 0,0 0 0,0-1 0,0 1 0,0-1 0,0 1 0,0 0 0,-1-1 0,1 1 0,0 0 0,0-1 0,0 1 0,0 0 0,0-1 0,-1 1 0,1 0 0,0-1 0,0 1 0,-1 0 0,1 0 0,0-1 0,0 1 0,-1 0 0,1 0 0,0-1 0,-1 1 0,1 0 0,0 0 0,-1 0 0,1 0 0,0 0 0,-1-1 0,1 1 0,0 0 0,-1 0 0,-4 0 0,0-1 0,0 1 0,0 0 0,-1 1 0,1-1 0,0 1 0,-9 2 0,-222 79 17,170-57 175,-297 141 939,18 36-1216,308-181 412,27-15-9,33-18-165,200-119-153,27-16 0,-137 100 0,-95 41 0,-31 10 0,-5 2 0,-21 10 0,-185 114 0,9 20 0,211-147 0,-342 278 0,329-263 0,17-14 0,9-6 0,5-3 0,-1-2 0,16-10 0,86-60 0,59-44-544,-29 20-1094,713-494 422,-658 462 546,-151 100 670,-35 23 0,-14 10 0,0 0 0,0 0 0,-1 0 0,1 0 0,0 0 0,0 0 0,0 0 0,0 0 0,0 0 0,0 0 0,0 0 0,0 0 0,0 0 0,0 0 0,0 0 0,0 0 0,0-1 0,0 1 0,0 0 0,0 0 0,0 0 0,0 0 0,0 0 0,0 0 0,0 0 0,0 0 0,0 0 0,-1 0 0,1 0 0,0 0 0,0 0 0,0 0 0,0 0 0,0 0 0,0 0 0,0 0 0,0 0 0,0 0 0,0 0 0,0-1 0,-28 15 0,-117 69 833,-153 115 1,-113 140-534,279-215-206,-258 227 388,348-313-186,19-16 174,-40 27 1,62-47-456,0-1-1,0 1 0,0 0 1,0-1-1,0 1 1,1 0-1,-1 0 0,0 0 1,0 0-1,0-1 1,1 1-1,-2 2 0,6-1 58,11-3-43,4-5-29,0 0 0,0-1 0,-1-1 0,0 0 0,22-15 0,-31 18 0,376-232-1085,-10-23 0,-254 170 1040,59-41-41,-165 121 93,-19 11-23,-27 18 385,-88 74 821,1 1-585,-321 201-1539,102-70 315,-137 95 428,340-226 154,87-59 36,39-29 56,-1 0 1,1-1 0,-1 0 0,-15 7 0,23-12 13,0 0 1,0 1-1,0-1 0,0 0 0,0 0 0,0 0 1,0 0-1,0 0 0,0 0 0,0 0 0,0 0 1,0 0-1,0 0 0,-1 0 0,1-6 271,8-4-277,8-6-14,1 1 0,1 1 1,28-18-1,-21 15-38,356-226-863,-165 110 498,-34 7 273,-35 23 21,-142 100 74,3-2 32,0 1 1,1-1-1,13-5 0,-20 11 353,-5 3 0,-59 57-224,-100 74 0,116-102-175,-110 85 0,145-107 0,24-23 0,138-148-489,40-41-689,171-132 803,36 39-38,-390 289 413,5-3 0,0 1 0,0 0 0,18-7 0,-30 14 17,1-1 1,0 1-1,-1 0 0,1 0 1,0-1-1,-1 1 0,1 0 1,0 0-1,-1 0 0,1 0 0,0 0 1,0 0-1,-1 0 0,1 0 1,0 0-1,-1 0 0,1 0 1,1 1-1,-2 0 35,0-1 0,0 1 0,0-1 0,0 1-1,0-1 1,0 1 0,0-1 0,0 1 0,0 0 0,0-1 0,-1 1 0,1-1 0,0 1-1,0-1 1,-1 1 0,1-1 0,0 1 0,0-1 0,-1 0 0,1 1 0,-1-1-1,1 1 1,0-1 0,-2 1 0,-14 16 111,-1 0 1,0-1-1,-2-1 0,-22 14 0,18-13-150,-138 100-252,-200 147-570,-117 62 809,350-243 0,75-47 0,45-30 291,0 0 0,-17 6 1,18-7-74,22-4-262,-14 0 44,43-1 13,1-3-1,-1-2 1,73-18-1,127-52-252,-239 74 230,641-259-982,-506 200 741,-118 51 226,4-2 20,0 1 1,1 1-1,0 2 1,42-9-1,-66 17 72,0-1 0,1 1 1,-1 0-1,0 0 0,0 0 0,0 0 0,4 2 0,-7-2-47,0 0 1,1 0-1,-1 0 0,0 0 1,1 0-1,-1 1 0,0-1 1,1 0-1,-1 0 0,0 0 1,0 1-1,1-1 0,-1 0 0,0 0 1,0 1-1,1-1 0,-1 0 1,0 1-1,0-1 0,0 0 1,0 1-1,1-1 0,-1 0 1,0 1-1,0-1 0,0 1 1,0 0-11,0 0 1,0 0 0,-1 0 0,1 0 0,0 0 0,-1 0-1,1 0 1,-1 0 0,1 0 0,-1 0 0,1 0-1,-1 0 1,-1 1 0,-3 5 16,0-1 0,-1 0 0,0 0 1,0-1-1,-10 7 0,-43 25 64,56-36-91,-239 127-872,107-59 136,-543 295 452,12 30-962,528-300 1368,97-61 2370,388-320-3160,-286 240 138,410-296 246,14 20 135,-344 229 373,-4-7-1,129-125 1,-223 186 245,100-89 546,-112 108-1015,-6 5 0,-52 27 0,-256 159-434,182-105 211,-74 47-417,-259 154-1574,-239 86 1934,459-254-247,8-4 757,175-78 418,0 1 1,2 2 0,0 1-1,-37 33 1,63-51-553,0 1 29,-1 1 0,1-1 0,-1-1 0,0 1-1,-4 2 1,8-5-125,0 0 0,0 0 0,-1 0 0,1 0 0,0 0 0,0 0 0,0 0 0,0 0 0,0 0 0,0 0 0,0 0 0,0 0 0,-1 0 0,1 0 0,0 0 0,0 0 0,0 0 0,0 0 0,0 0 0,0 0 0,0 0 0,0 0 0,-1 0 0,1 0 0,0 0 0,0 0 0,0-1 0,0 1 0,0 0 0,0 0 0,0 0 0,0 0 0,0 0 0,0 0 0,0 0 0,0 0 0,0 0 0,0-1 0,0 1 0,0 0 0,0 0 0,0 0 0,0 0 0,0 0 0,0 0 0,0 0 0,0-1 0,0 1 0,0 0 0,0 0 0,0 0 0,0 0 0,0 0 0,0 0 0,0 0 0,0 0 0,0 0 0,0-1 0,0 1 0,0 0 0,0 0 0,0 0 0,0 0 0,1 0 0,-1 0 0,0 0 0,4-9 0,1-1 0,0 2 0,0-1 0,1 1 0,0-1 0,10-9 0,-3 2 0,3-3 0,22-29 0,-37 46 0,0 0 0,1 0 0,-1 0 0,0 0 0,0 0 0,0-1 0,0 1 0,1-5 0,-3 7 0,1-1 0,0 0 0,0 0 0,0 0 0,0 0 0,-1 1 0,1-1 0,0 0 0,-1 0 0,1 1 0,0-1 0,-1 0 0,1 1 0,-1-1 0,1 0 0,-1 1 0,0-1 0,1 1 0,-1-1 0,0 1 0,1-1 0,-1 1 0,0-1 0,1 1 0,-1 0 0,0-1 0,0 1 0,0 0 0,1 0 0,-1-1 0,0 1 0,0 0 0,-1 0 0,-9-2 0,0 0 0,-1 1 0,1 0 0,-19 2 0,-56 7 0,71-6 0,-163 24-587,-185 53 0,312-65 587,0 2 0,2 3 0,-79 41 0,122-56 19,0-1 1,-1 1-1,1-1 1,-1 0 0,0-1-1,1 0 1,-1 0-1,0 0 1,-11 0-1,18-2-2,-1 0-1,1 0 0,-1 0 1,1 1-1,-1-1 0,1 0 1,0 0-1,-1 0 0,1-1 1,-1 1-1,1 0 0,-1 0 1,1 0-1,0 0 0,-1 0 0,1 0 1,0 0-1,-1-1 0,1 1 1,-1 0-1,1 0 0,0-1 1,-1 1-1,1 0 0,0 0 1,0-1-1,-1 1 0,1 0 1,0-1-1,0 1 0,-1 0 0,1-1 1,0 1-1,0-1 0,0 1 1,-1 0-1,1-1 0,0 0 1,1-1 17,-1 0 0,1 0 0,0 0 1,0 0-1,-1 0 0,1 0 0,1 1 1,-1-1-1,2-3 0,42-51-37,67-65 0,-60 67-194,137-138-822,-11 12 1024,-143 140-5,-2-2 0,42-70 0,12-15 0,114-115 13,14 12 5,-154 165-17,-30 30-1,-25 23 0,-6 12 0,0 0 0,0 0 0,0 0 0,0 0 0,0 0 0,-1 0 0,1 0 0,0-1 0,0 1 0,0 0 0,0 0 0,0 0 0,0 0 0,0 0 0,0 0 0,0 0 0,0 0 0,-1-1 0,1 1 0,0 0 0,0 0 0,0 0 0,0 0 0,0 0 0,0 0 0,0 0 0,-1 0 0,1 0 0,0 0 0,0 0 0,0 0 0,0 0 0,0 0 0,-1 0 0,1 0 0,0 0 0,0 0 0,0 0 0,0 0 0,0 0 0,0 0 0,-1 0 0,1 1 0,-25 10 0,-249 170-279,14 21-65,215-167 332,-153 129-40,2-2-238,148-121 290,-22 15 0,48-44 288,16-11 286,8-7 1,37-37-288,55-49-287,303-247-1059,25 13-277,-361 281 1284,-35 25-5,0 1 55,30-29 0,-55 48 15,-1-1-1,1 0 1,0 0 0,0 0 0,0 0-1,0 0 1,-1 0 0,1 0 0,0 0-1,-1 0 1,1 0 0,-1 0 0,1-1-1,-1 1 1,1-2 0,-1 3 4,-1 0 0,1-1 0,0 1 0,0 0 0,0-1 0,0 1 0,-1 0 0,1-1 0,0 1 0,0 0 0,0-1 0,-1 1 1,1 0-1,0 0 0,-1-1 0,1 1 0,0 0 0,-1 0 0,1-1 0,0 1 0,-1 0 0,1 0 0,0 0 0,-1 0 0,1 0 0,-1 0 0,1 0 0,0-1 0,-1 1 1,-5 0 251,0 0 0,0 0 0,0 0 1,-7 2-1,12-2-227,-49 7 730,48-6-765,1-1 1,0 0-1,0 0 0,0-1 1,-1 1-1,1 0 0,0 0 1,0 0-1,0-1 0,0 1 1,-2-2-1,2 2-8,1 0 1,0-1-1,-1 1 1,1-1-1,0 1 1,0 0-1,-1-1 1,1 1-1,0-1 1,0 1-1,0-1 0,-1 1 1,1-1-1,0 1 1,0-1-1,0 1 1,0-1-1,0 1 1,0-1-1,0 1 1,0-1-1,0 1 1,0-1-1,0 1 1,1-1-1,-1 1 0,0-1 1,0 1-1,0 0 1,1-1-1,-1 1 1,1-1-1,4-8 1,1 0 0,0 0 0,1 1 0,0 0 0,8-7 0,2-4 0,45-45 0,3 4 0,95-71 0,-139 116 0,0 0 0,36-35 0,-48 38 0,-9 12 0,0 0 0,0 0 0,1-1 0,-1 1 0,0 0 0,0 0 0,0-1 0,0 1 0,0 0 0,0 0 0,0 0 0,0-1 0,0 1 0,0 0 0,0 0 0,0-1 0,0 1 0,0 0 0,0 0 0,0 0 0,0-1 0,-1 1 0,1 0 0,0 0 0,0 0 0,0-1 0,0 1 0,0 0 0,-1 0 0,0-1 0,-1 1 0,1 0 0,-1-1 0,1 1 0,0 0 0,-1 0 0,1 0 0,-1 0 0,1 0 0,-1 0 0,1 1 0,-1-1 0,1 1 0,-2 0 0,-38 12 0,0 2 0,-53 27 0,39-16 0,15-7 0,-337 169 0,363-180 0,-38 21 0,47-26 0,0-1 0,-1 0 0,1 0 0,-1 0 0,1-1 0,-1 0 0,-6 1 0,27-4 0,-1 0 0,1-1 0,17-6 0,13-3 0,-5 5-1365,-4 1-5461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AA76CD-BFE3-97E0-B52F-18D5E61649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A2ACBC72-03D5-C74B-C1DD-D931EF866A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E6DC8AEE-F301-6620-FF0A-B9D1DBC1BEDB}"/>
              </a:ext>
            </a:extLst>
          </p:cNvPr>
          <p:cNvSpPr>
            <a:spLocks noGrp="1"/>
          </p:cNvSpPr>
          <p:nvPr>
            <p:ph type="dt" sz="half" idx="10"/>
          </p:nvPr>
        </p:nvSpPr>
        <p:spPr/>
        <p:txBody>
          <a:bodyPr/>
          <a:lstStyle/>
          <a:p>
            <a:fld id="{14531CD1-F566-4797-BBB8-3C1D3084ECA3}" type="datetimeFigureOut">
              <a:rPr lang="en-GB" smtClean="0"/>
              <a:t>03/09/2024</a:t>
            </a:fld>
            <a:endParaRPr lang="en-GB"/>
          </a:p>
        </p:txBody>
      </p:sp>
      <p:sp>
        <p:nvSpPr>
          <p:cNvPr id="5" name="Marcador de pie de página 4">
            <a:extLst>
              <a:ext uri="{FF2B5EF4-FFF2-40B4-BE49-F238E27FC236}">
                <a16:creationId xmlns:a16="http://schemas.microsoft.com/office/drawing/2014/main" id="{8F748DD1-17DD-DF63-5143-44140F023288}"/>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61426888-1307-CC0F-946C-469C6D9073DF}"/>
              </a:ext>
            </a:extLst>
          </p:cNvPr>
          <p:cNvSpPr>
            <a:spLocks noGrp="1"/>
          </p:cNvSpPr>
          <p:nvPr>
            <p:ph type="sldNum" sz="quarter" idx="12"/>
          </p:nvPr>
        </p:nvSpPr>
        <p:spPr/>
        <p:txBody>
          <a:bodyPr/>
          <a:lstStyle/>
          <a:p>
            <a:fld id="{D78BC304-9A5F-4E5C-B20A-89462D5D0C1A}" type="slidenum">
              <a:rPr lang="en-GB" smtClean="0"/>
              <a:t>‹Nº›</a:t>
            </a:fld>
            <a:endParaRPr lang="en-GB"/>
          </a:p>
        </p:txBody>
      </p:sp>
    </p:spTree>
    <p:extLst>
      <p:ext uri="{BB962C8B-B14F-4D97-AF65-F5344CB8AC3E}">
        <p14:creationId xmlns:p14="http://schemas.microsoft.com/office/powerpoint/2010/main" val="1392758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8334DE-2800-CDFC-31CB-8778F4A60EC7}"/>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4F447F97-4C79-D221-2F2D-CCB480072C2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9E8AD515-C954-D112-F81E-0DA6377E3B8C}"/>
              </a:ext>
            </a:extLst>
          </p:cNvPr>
          <p:cNvSpPr>
            <a:spLocks noGrp="1"/>
          </p:cNvSpPr>
          <p:nvPr>
            <p:ph type="dt" sz="half" idx="10"/>
          </p:nvPr>
        </p:nvSpPr>
        <p:spPr/>
        <p:txBody>
          <a:bodyPr/>
          <a:lstStyle/>
          <a:p>
            <a:fld id="{14531CD1-F566-4797-BBB8-3C1D3084ECA3}" type="datetimeFigureOut">
              <a:rPr lang="en-GB" smtClean="0"/>
              <a:t>03/09/2024</a:t>
            </a:fld>
            <a:endParaRPr lang="en-GB"/>
          </a:p>
        </p:txBody>
      </p:sp>
      <p:sp>
        <p:nvSpPr>
          <p:cNvPr id="5" name="Marcador de pie de página 4">
            <a:extLst>
              <a:ext uri="{FF2B5EF4-FFF2-40B4-BE49-F238E27FC236}">
                <a16:creationId xmlns:a16="http://schemas.microsoft.com/office/drawing/2014/main" id="{78D2C14D-356D-EE5F-5086-45C3529DE368}"/>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7030D61F-0E4F-7425-8285-4766E6988235}"/>
              </a:ext>
            </a:extLst>
          </p:cNvPr>
          <p:cNvSpPr>
            <a:spLocks noGrp="1"/>
          </p:cNvSpPr>
          <p:nvPr>
            <p:ph type="sldNum" sz="quarter" idx="12"/>
          </p:nvPr>
        </p:nvSpPr>
        <p:spPr/>
        <p:txBody>
          <a:bodyPr/>
          <a:lstStyle/>
          <a:p>
            <a:fld id="{D78BC304-9A5F-4E5C-B20A-89462D5D0C1A}" type="slidenum">
              <a:rPr lang="en-GB" smtClean="0"/>
              <a:t>‹Nº›</a:t>
            </a:fld>
            <a:endParaRPr lang="en-GB"/>
          </a:p>
        </p:txBody>
      </p:sp>
    </p:spTree>
    <p:extLst>
      <p:ext uri="{BB962C8B-B14F-4D97-AF65-F5344CB8AC3E}">
        <p14:creationId xmlns:p14="http://schemas.microsoft.com/office/powerpoint/2010/main" val="1703138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C894FCE-F9F5-011D-2720-2DDE8BAB9F5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1C88F182-413D-CF35-1153-4D21173EB0B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86268965-D279-8729-A414-9997C09DE0A8}"/>
              </a:ext>
            </a:extLst>
          </p:cNvPr>
          <p:cNvSpPr>
            <a:spLocks noGrp="1"/>
          </p:cNvSpPr>
          <p:nvPr>
            <p:ph type="dt" sz="half" idx="10"/>
          </p:nvPr>
        </p:nvSpPr>
        <p:spPr/>
        <p:txBody>
          <a:bodyPr/>
          <a:lstStyle/>
          <a:p>
            <a:fld id="{14531CD1-F566-4797-BBB8-3C1D3084ECA3}" type="datetimeFigureOut">
              <a:rPr lang="en-GB" smtClean="0"/>
              <a:t>03/09/2024</a:t>
            </a:fld>
            <a:endParaRPr lang="en-GB"/>
          </a:p>
        </p:txBody>
      </p:sp>
      <p:sp>
        <p:nvSpPr>
          <p:cNvPr id="5" name="Marcador de pie de página 4">
            <a:extLst>
              <a:ext uri="{FF2B5EF4-FFF2-40B4-BE49-F238E27FC236}">
                <a16:creationId xmlns:a16="http://schemas.microsoft.com/office/drawing/2014/main" id="{D94B9428-CDC3-613A-2179-CC006747FE38}"/>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1533F985-DFDA-8434-BF12-8874C5614FA0}"/>
              </a:ext>
            </a:extLst>
          </p:cNvPr>
          <p:cNvSpPr>
            <a:spLocks noGrp="1"/>
          </p:cNvSpPr>
          <p:nvPr>
            <p:ph type="sldNum" sz="quarter" idx="12"/>
          </p:nvPr>
        </p:nvSpPr>
        <p:spPr/>
        <p:txBody>
          <a:bodyPr/>
          <a:lstStyle/>
          <a:p>
            <a:fld id="{D78BC304-9A5F-4E5C-B20A-89462D5D0C1A}" type="slidenum">
              <a:rPr lang="en-GB" smtClean="0"/>
              <a:t>‹Nº›</a:t>
            </a:fld>
            <a:endParaRPr lang="en-GB"/>
          </a:p>
        </p:txBody>
      </p:sp>
    </p:spTree>
    <p:extLst>
      <p:ext uri="{BB962C8B-B14F-4D97-AF65-F5344CB8AC3E}">
        <p14:creationId xmlns:p14="http://schemas.microsoft.com/office/powerpoint/2010/main" val="3139463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64D74A-2859-ABE9-1376-46BC9BBEB5FE}"/>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8BAB9982-4500-15E5-24D1-F9E000E9D10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0A415951-F0D2-458C-2289-3D70E0991F7C}"/>
              </a:ext>
            </a:extLst>
          </p:cNvPr>
          <p:cNvSpPr>
            <a:spLocks noGrp="1"/>
          </p:cNvSpPr>
          <p:nvPr>
            <p:ph type="dt" sz="half" idx="10"/>
          </p:nvPr>
        </p:nvSpPr>
        <p:spPr/>
        <p:txBody>
          <a:bodyPr/>
          <a:lstStyle/>
          <a:p>
            <a:fld id="{14531CD1-F566-4797-BBB8-3C1D3084ECA3}" type="datetimeFigureOut">
              <a:rPr lang="en-GB" smtClean="0"/>
              <a:t>03/09/2024</a:t>
            </a:fld>
            <a:endParaRPr lang="en-GB"/>
          </a:p>
        </p:txBody>
      </p:sp>
      <p:sp>
        <p:nvSpPr>
          <p:cNvPr id="5" name="Marcador de pie de página 4">
            <a:extLst>
              <a:ext uri="{FF2B5EF4-FFF2-40B4-BE49-F238E27FC236}">
                <a16:creationId xmlns:a16="http://schemas.microsoft.com/office/drawing/2014/main" id="{814C61D4-0F34-E418-D058-45FB13AAD781}"/>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F6CBD0BF-371A-7CCA-3E5B-518F20950483}"/>
              </a:ext>
            </a:extLst>
          </p:cNvPr>
          <p:cNvSpPr>
            <a:spLocks noGrp="1"/>
          </p:cNvSpPr>
          <p:nvPr>
            <p:ph type="sldNum" sz="quarter" idx="12"/>
          </p:nvPr>
        </p:nvSpPr>
        <p:spPr/>
        <p:txBody>
          <a:bodyPr/>
          <a:lstStyle/>
          <a:p>
            <a:fld id="{D78BC304-9A5F-4E5C-B20A-89462D5D0C1A}" type="slidenum">
              <a:rPr lang="en-GB" smtClean="0"/>
              <a:t>‹Nº›</a:t>
            </a:fld>
            <a:endParaRPr lang="en-GB"/>
          </a:p>
        </p:txBody>
      </p:sp>
    </p:spTree>
    <p:extLst>
      <p:ext uri="{BB962C8B-B14F-4D97-AF65-F5344CB8AC3E}">
        <p14:creationId xmlns:p14="http://schemas.microsoft.com/office/powerpoint/2010/main" val="596867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BD0FDD-8CBB-FF96-F84E-702BA4F9CCC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DE59EB39-BC88-CFF1-D6F3-183CDD659C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4AA966F-BA17-7B7E-4CD6-4EC7DABBEEB8}"/>
              </a:ext>
            </a:extLst>
          </p:cNvPr>
          <p:cNvSpPr>
            <a:spLocks noGrp="1"/>
          </p:cNvSpPr>
          <p:nvPr>
            <p:ph type="dt" sz="half" idx="10"/>
          </p:nvPr>
        </p:nvSpPr>
        <p:spPr/>
        <p:txBody>
          <a:bodyPr/>
          <a:lstStyle/>
          <a:p>
            <a:fld id="{14531CD1-F566-4797-BBB8-3C1D3084ECA3}" type="datetimeFigureOut">
              <a:rPr lang="en-GB" smtClean="0"/>
              <a:t>03/09/2024</a:t>
            </a:fld>
            <a:endParaRPr lang="en-GB"/>
          </a:p>
        </p:txBody>
      </p:sp>
      <p:sp>
        <p:nvSpPr>
          <p:cNvPr id="5" name="Marcador de pie de página 4">
            <a:extLst>
              <a:ext uri="{FF2B5EF4-FFF2-40B4-BE49-F238E27FC236}">
                <a16:creationId xmlns:a16="http://schemas.microsoft.com/office/drawing/2014/main" id="{43F714E7-A274-1501-51E3-8FE6E3F0BBFE}"/>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B29CC3B7-C7A4-B0D7-019B-4715360F1356}"/>
              </a:ext>
            </a:extLst>
          </p:cNvPr>
          <p:cNvSpPr>
            <a:spLocks noGrp="1"/>
          </p:cNvSpPr>
          <p:nvPr>
            <p:ph type="sldNum" sz="quarter" idx="12"/>
          </p:nvPr>
        </p:nvSpPr>
        <p:spPr/>
        <p:txBody>
          <a:bodyPr/>
          <a:lstStyle/>
          <a:p>
            <a:fld id="{D78BC304-9A5F-4E5C-B20A-89462D5D0C1A}" type="slidenum">
              <a:rPr lang="en-GB" smtClean="0"/>
              <a:t>‹Nº›</a:t>
            </a:fld>
            <a:endParaRPr lang="en-GB"/>
          </a:p>
        </p:txBody>
      </p:sp>
    </p:spTree>
    <p:extLst>
      <p:ext uri="{BB962C8B-B14F-4D97-AF65-F5344CB8AC3E}">
        <p14:creationId xmlns:p14="http://schemas.microsoft.com/office/powerpoint/2010/main" val="1190863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410110-65B9-5EED-0B80-443635219499}"/>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35BE4883-7569-E7D6-2A0C-C1043705678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67D45B4C-9E1C-B6CB-9536-46811A6B564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7F1BA23B-F8D2-6726-D25E-EEB671DDAFAD}"/>
              </a:ext>
            </a:extLst>
          </p:cNvPr>
          <p:cNvSpPr>
            <a:spLocks noGrp="1"/>
          </p:cNvSpPr>
          <p:nvPr>
            <p:ph type="dt" sz="half" idx="10"/>
          </p:nvPr>
        </p:nvSpPr>
        <p:spPr/>
        <p:txBody>
          <a:bodyPr/>
          <a:lstStyle/>
          <a:p>
            <a:fld id="{14531CD1-F566-4797-BBB8-3C1D3084ECA3}" type="datetimeFigureOut">
              <a:rPr lang="en-GB" smtClean="0"/>
              <a:t>03/09/2024</a:t>
            </a:fld>
            <a:endParaRPr lang="en-GB"/>
          </a:p>
        </p:txBody>
      </p:sp>
      <p:sp>
        <p:nvSpPr>
          <p:cNvPr id="6" name="Marcador de pie de página 5">
            <a:extLst>
              <a:ext uri="{FF2B5EF4-FFF2-40B4-BE49-F238E27FC236}">
                <a16:creationId xmlns:a16="http://schemas.microsoft.com/office/drawing/2014/main" id="{A93841E3-474E-15E9-6CB9-5B3143F7F148}"/>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A382F491-F496-CA50-846B-5B729D1EB0D0}"/>
              </a:ext>
            </a:extLst>
          </p:cNvPr>
          <p:cNvSpPr>
            <a:spLocks noGrp="1"/>
          </p:cNvSpPr>
          <p:nvPr>
            <p:ph type="sldNum" sz="quarter" idx="12"/>
          </p:nvPr>
        </p:nvSpPr>
        <p:spPr/>
        <p:txBody>
          <a:bodyPr/>
          <a:lstStyle/>
          <a:p>
            <a:fld id="{D78BC304-9A5F-4E5C-B20A-89462D5D0C1A}" type="slidenum">
              <a:rPr lang="en-GB" smtClean="0"/>
              <a:t>‹Nº›</a:t>
            </a:fld>
            <a:endParaRPr lang="en-GB"/>
          </a:p>
        </p:txBody>
      </p:sp>
    </p:spTree>
    <p:extLst>
      <p:ext uri="{BB962C8B-B14F-4D97-AF65-F5344CB8AC3E}">
        <p14:creationId xmlns:p14="http://schemas.microsoft.com/office/powerpoint/2010/main" val="777480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42A1FC-B75A-0389-789A-2C32E2FE60F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E7F72233-7EA7-EB69-0DF9-7358EDFFB6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4AF92B7-C2DF-D2B9-62C3-996E4E24176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AB023D42-3067-23D1-89E8-6C6B6B5DE9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19B4735-8EBB-8900-C67E-1CD1E6FADF1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06820ECD-0092-E01B-1482-D3E164282E5A}"/>
              </a:ext>
            </a:extLst>
          </p:cNvPr>
          <p:cNvSpPr>
            <a:spLocks noGrp="1"/>
          </p:cNvSpPr>
          <p:nvPr>
            <p:ph type="dt" sz="half" idx="10"/>
          </p:nvPr>
        </p:nvSpPr>
        <p:spPr/>
        <p:txBody>
          <a:bodyPr/>
          <a:lstStyle/>
          <a:p>
            <a:fld id="{14531CD1-F566-4797-BBB8-3C1D3084ECA3}" type="datetimeFigureOut">
              <a:rPr lang="en-GB" smtClean="0"/>
              <a:t>03/09/2024</a:t>
            </a:fld>
            <a:endParaRPr lang="en-GB"/>
          </a:p>
        </p:txBody>
      </p:sp>
      <p:sp>
        <p:nvSpPr>
          <p:cNvPr id="8" name="Marcador de pie de página 7">
            <a:extLst>
              <a:ext uri="{FF2B5EF4-FFF2-40B4-BE49-F238E27FC236}">
                <a16:creationId xmlns:a16="http://schemas.microsoft.com/office/drawing/2014/main" id="{F48A3972-B61D-8838-0250-6C2D8653F3F2}"/>
              </a:ext>
            </a:extLst>
          </p:cNvPr>
          <p:cNvSpPr>
            <a:spLocks noGrp="1"/>
          </p:cNvSpPr>
          <p:nvPr>
            <p:ph type="ftr" sz="quarter" idx="11"/>
          </p:nvPr>
        </p:nvSpPr>
        <p:spPr/>
        <p:txBody>
          <a:bodyPr/>
          <a:lstStyle/>
          <a:p>
            <a:endParaRPr lang="en-GB"/>
          </a:p>
        </p:txBody>
      </p:sp>
      <p:sp>
        <p:nvSpPr>
          <p:cNvPr id="9" name="Marcador de número de diapositiva 8">
            <a:extLst>
              <a:ext uri="{FF2B5EF4-FFF2-40B4-BE49-F238E27FC236}">
                <a16:creationId xmlns:a16="http://schemas.microsoft.com/office/drawing/2014/main" id="{F7FEF4C1-6FA7-505A-DCBC-A62B958C1B5B}"/>
              </a:ext>
            </a:extLst>
          </p:cNvPr>
          <p:cNvSpPr>
            <a:spLocks noGrp="1"/>
          </p:cNvSpPr>
          <p:nvPr>
            <p:ph type="sldNum" sz="quarter" idx="12"/>
          </p:nvPr>
        </p:nvSpPr>
        <p:spPr/>
        <p:txBody>
          <a:bodyPr/>
          <a:lstStyle/>
          <a:p>
            <a:fld id="{D78BC304-9A5F-4E5C-B20A-89462D5D0C1A}" type="slidenum">
              <a:rPr lang="en-GB" smtClean="0"/>
              <a:t>‹Nº›</a:t>
            </a:fld>
            <a:endParaRPr lang="en-GB"/>
          </a:p>
        </p:txBody>
      </p:sp>
    </p:spTree>
    <p:extLst>
      <p:ext uri="{BB962C8B-B14F-4D97-AF65-F5344CB8AC3E}">
        <p14:creationId xmlns:p14="http://schemas.microsoft.com/office/powerpoint/2010/main" val="3939219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469558-D752-277B-0FFF-C0366F8507F6}"/>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4CBE7569-E78B-DAD7-FF00-D87E37446391}"/>
              </a:ext>
            </a:extLst>
          </p:cNvPr>
          <p:cNvSpPr>
            <a:spLocks noGrp="1"/>
          </p:cNvSpPr>
          <p:nvPr>
            <p:ph type="dt" sz="half" idx="10"/>
          </p:nvPr>
        </p:nvSpPr>
        <p:spPr/>
        <p:txBody>
          <a:bodyPr/>
          <a:lstStyle/>
          <a:p>
            <a:fld id="{14531CD1-F566-4797-BBB8-3C1D3084ECA3}" type="datetimeFigureOut">
              <a:rPr lang="en-GB" smtClean="0"/>
              <a:t>03/09/2024</a:t>
            </a:fld>
            <a:endParaRPr lang="en-GB"/>
          </a:p>
        </p:txBody>
      </p:sp>
      <p:sp>
        <p:nvSpPr>
          <p:cNvPr id="4" name="Marcador de pie de página 3">
            <a:extLst>
              <a:ext uri="{FF2B5EF4-FFF2-40B4-BE49-F238E27FC236}">
                <a16:creationId xmlns:a16="http://schemas.microsoft.com/office/drawing/2014/main" id="{A2F18986-4448-9E47-C653-CB076B57E3DF}"/>
              </a:ext>
            </a:extLst>
          </p:cNvPr>
          <p:cNvSpPr>
            <a:spLocks noGrp="1"/>
          </p:cNvSpPr>
          <p:nvPr>
            <p:ph type="ftr" sz="quarter" idx="11"/>
          </p:nvPr>
        </p:nvSpPr>
        <p:spPr/>
        <p:txBody>
          <a:bodyPr/>
          <a:lstStyle/>
          <a:p>
            <a:endParaRPr lang="en-GB"/>
          </a:p>
        </p:txBody>
      </p:sp>
      <p:sp>
        <p:nvSpPr>
          <p:cNvPr id="5" name="Marcador de número de diapositiva 4">
            <a:extLst>
              <a:ext uri="{FF2B5EF4-FFF2-40B4-BE49-F238E27FC236}">
                <a16:creationId xmlns:a16="http://schemas.microsoft.com/office/drawing/2014/main" id="{60AF1748-26CE-C0B3-6EB3-BCEF0A022449}"/>
              </a:ext>
            </a:extLst>
          </p:cNvPr>
          <p:cNvSpPr>
            <a:spLocks noGrp="1"/>
          </p:cNvSpPr>
          <p:nvPr>
            <p:ph type="sldNum" sz="quarter" idx="12"/>
          </p:nvPr>
        </p:nvSpPr>
        <p:spPr/>
        <p:txBody>
          <a:bodyPr/>
          <a:lstStyle/>
          <a:p>
            <a:fld id="{D78BC304-9A5F-4E5C-B20A-89462D5D0C1A}" type="slidenum">
              <a:rPr lang="en-GB" smtClean="0"/>
              <a:t>‹Nº›</a:t>
            </a:fld>
            <a:endParaRPr lang="en-GB"/>
          </a:p>
        </p:txBody>
      </p:sp>
    </p:spTree>
    <p:extLst>
      <p:ext uri="{BB962C8B-B14F-4D97-AF65-F5344CB8AC3E}">
        <p14:creationId xmlns:p14="http://schemas.microsoft.com/office/powerpoint/2010/main" val="241409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6B60C54-B81F-2C52-CFBC-71E83B86AAC7}"/>
              </a:ext>
            </a:extLst>
          </p:cNvPr>
          <p:cNvSpPr>
            <a:spLocks noGrp="1"/>
          </p:cNvSpPr>
          <p:nvPr>
            <p:ph type="dt" sz="half" idx="10"/>
          </p:nvPr>
        </p:nvSpPr>
        <p:spPr/>
        <p:txBody>
          <a:bodyPr/>
          <a:lstStyle/>
          <a:p>
            <a:fld id="{14531CD1-F566-4797-BBB8-3C1D3084ECA3}" type="datetimeFigureOut">
              <a:rPr lang="en-GB" smtClean="0"/>
              <a:t>03/09/2024</a:t>
            </a:fld>
            <a:endParaRPr lang="en-GB"/>
          </a:p>
        </p:txBody>
      </p:sp>
      <p:sp>
        <p:nvSpPr>
          <p:cNvPr id="3" name="Marcador de pie de página 2">
            <a:extLst>
              <a:ext uri="{FF2B5EF4-FFF2-40B4-BE49-F238E27FC236}">
                <a16:creationId xmlns:a16="http://schemas.microsoft.com/office/drawing/2014/main" id="{3591BEA7-4D40-2646-F7CF-BB85A961B9D9}"/>
              </a:ext>
            </a:extLst>
          </p:cNvPr>
          <p:cNvSpPr>
            <a:spLocks noGrp="1"/>
          </p:cNvSpPr>
          <p:nvPr>
            <p:ph type="ftr" sz="quarter" idx="11"/>
          </p:nvPr>
        </p:nvSpPr>
        <p:spPr/>
        <p:txBody>
          <a:bodyPr/>
          <a:lstStyle/>
          <a:p>
            <a:endParaRPr lang="en-GB"/>
          </a:p>
        </p:txBody>
      </p:sp>
      <p:sp>
        <p:nvSpPr>
          <p:cNvPr id="4" name="Marcador de número de diapositiva 3">
            <a:extLst>
              <a:ext uri="{FF2B5EF4-FFF2-40B4-BE49-F238E27FC236}">
                <a16:creationId xmlns:a16="http://schemas.microsoft.com/office/drawing/2014/main" id="{52F1C0AA-0FFA-EF6C-CA34-8088F940B668}"/>
              </a:ext>
            </a:extLst>
          </p:cNvPr>
          <p:cNvSpPr>
            <a:spLocks noGrp="1"/>
          </p:cNvSpPr>
          <p:nvPr>
            <p:ph type="sldNum" sz="quarter" idx="12"/>
          </p:nvPr>
        </p:nvSpPr>
        <p:spPr/>
        <p:txBody>
          <a:bodyPr/>
          <a:lstStyle/>
          <a:p>
            <a:fld id="{D78BC304-9A5F-4E5C-B20A-89462D5D0C1A}" type="slidenum">
              <a:rPr lang="en-GB" smtClean="0"/>
              <a:t>‹Nº›</a:t>
            </a:fld>
            <a:endParaRPr lang="en-GB"/>
          </a:p>
        </p:txBody>
      </p:sp>
    </p:spTree>
    <p:extLst>
      <p:ext uri="{BB962C8B-B14F-4D97-AF65-F5344CB8AC3E}">
        <p14:creationId xmlns:p14="http://schemas.microsoft.com/office/powerpoint/2010/main" val="404817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7AE619-5260-B2F4-7E6A-048BEF4B236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ED007A9E-13D5-3C84-67A4-208E41BDC1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6B144B2A-9AC0-9911-EBD7-A66EDCDE6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46AFE81-FD1C-3097-9F39-A41AF465E2BC}"/>
              </a:ext>
            </a:extLst>
          </p:cNvPr>
          <p:cNvSpPr>
            <a:spLocks noGrp="1"/>
          </p:cNvSpPr>
          <p:nvPr>
            <p:ph type="dt" sz="half" idx="10"/>
          </p:nvPr>
        </p:nvSpPr>
        <p:spPr/>
        <p:txBody>
          <a:bodyPr/>
          <a:lstStyle/>
          <a:p>
            <a:fld id="{14531CD1-F566-4797-BBB8-3C1D3084ECA3}" type="datetimeFigureOut">
              <a:rPr lang="en-GB" smtClean="0"/>
              <a:t>03/09/2024</a:t>
            </a:fld>
            <a:endParaRPr lang="en-GB"/>
          </a:p>
        </p:txBody>
      </p:sp>
      <p:sp>
        <p:nvSpPr>
          <p:cNvPr id="6" name="Marcador de pie de página 5">
            <a:extLst>
              <a:ext uri="{FF2B5EF4-FFF2-40B4-BE49-F238E27FC236}">
                <a16:creationId xmlns:a16="http://schemas.microsoft.com/office/drawing/2014/main" id="{D7621968-9C06-2085-AA92-3FBC6632CF5A}"/>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80726119-D17C-3D8E-9A5E-39803CA5095B}"/>
              </a:ext>
            </a:extLst>
          </p:cNvPr>
          <p:cNvSpPr>
            <a:spLocks noGrp="1"/>
          </p:cNvSpPr>
          <p:nvPr>
            <p:ph type="sldNum" sz="quarter" idx="12"/>
          </p:nvPr>
        </p:nvSpPr>
        <p:spPr/>
        <p:txBody>
          <a:bodyPr/>
          <a:lstStyle/>
          <a:p>
            <a:fld id="{D78BC304-9A5F-4E5C-B20A-89462D5D0C1A}" type="slidenum">
              <a:rPr lang="en-GB" smtClean="0"/>
              <a:t>‹Nº›</a:t>
            </a:fld>
            <a:endParaRPr lang="en-GB"/>
          </a:p>
        </p:txBody>
      </p:sp>
    </p:spTree>
    <p:extLst>
      <p:ext uri="{BB962C8B-B14F-4D97-AF65-F5344CB8AC3E}">
        <p14:creationId xmlns:p14="http://schemas.microsoft.com/office/powerpoint/2010/main" val="1942338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4D8784-A438-B509-1DC4-56A1425B06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A8438A06-EB88-E963-057F-C4CA3A8180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FB656EE8-35AD-AE25-6894-85E5C48485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E1C923-60FE-715A-1124-9076DAA4F5A5}"/>
              </a:ext>
            </a:extLst>
          </p:cNvPr>
          <p:cNvSpPr>
            <a:spLocks noGrp="1"/>
          </p:cNvSpPr>
          <p:nvPr>
            <p:ph type="dt" sz="half" idx="10"/>
          </p:nvPr>
        </p:nvSpPr>
        <p:spPr/>
        <p:txBody>
          <a:bodyPr/>
          <a:lstStyle/>
          <a:p>
            <a:fld id="{14531CD1-F566-4797-BBB8-3C1D3084ECA3}" type="datetimeFigureOut">
              <a:rPr lang="en-GB" smtClean="0"/>
              <a:t>03/09/2024</a:t>
            </a:fld>
            <a:endParaRPr lang="en-GB"/>
          </a:p>
        </p:txBody>
      </p:sp>
      <p:sp>
        <p:nvSpPr>
          <p:cNvPr id="6" name="Marcador de pie de página 5">
            <a:extLst>
              <a:ext uri="{FF2B5EF4-FFF2-40B4-BE49-F238E27FC236}">
                <a16:creationId xmlns:a16="http://schemas.microsoft.com/office/drawing/2014/main" id="{87F95764-5BB1-1AE8-05B0-B0691E445C91}"/>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BB114207-0B10-AA72-EFC8-E87920D4D9DF}"/>
              </a:ext>
            </a:extLst>
          </p:cNvPr>
          <p:cNvSpPr>
            <a:spLocks noGrp="1"/>
          </p:cNvSpPr>
          <p:nvPr>
            <p:ph type="sldNum" sz="quarter" idx="12"/>
          </p:nvPr>
        </p:nvSpPr>
        <p:spPr/>
        <p:txBody>
          <a:bodyPr/>
          <a:lstStyle/>
          <a:p>
            <a:fld id="{D78BC304-9A5F-4E5C-B20A-89462D5D0C1A}" type="slidenum">
              <a:rPr lang="en-GB" smtClean="0"/>
              <a:t>‹Nº›</a:t>
            </a:fld>
            <a:endParaRPr lang="en-GB"/>
          </a:p>
        </p:txBody>
      </p:sp>
    </p:spTree>
    <p:extLst>
      <p:ext uri="{BB962C8B-B14F-4D97-AF65-F5344CB8AC3E}">
        <p14:creationId xmlns:p14="http://schemas.microsoft.com/office/powerpoint/2010/main" val="3091265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461D8C-BE59-9EB1-CE2B-55107B01D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254B42CD-40C2-171E-317A-727DC1487F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4B5A6AE1-7A96-F5BF-C9D2-ADFBDEDF6F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531CD1-F566-4797-BBB8-3C1D3084ECA3}" type="datetimeFigureOut">
              <a:rPr lang="en-GB" smtClean="0"/>
              <a:t>03/09/2024</a:t>
            </a:fld>
            <a:endParaRPr lang="en-GB"/>
          </a:p>
        </p:txBody>
      </p:sp>
      <p:sp>
        <p:nvSpPr>
          <p:cNvPr id="5" name="Marcador de pie de página 4">
            <a:extLst>
              <a:ext uri="{FF2B5EF4-FFF2-40B4-BE49-F238E27FC236}">
                <a16:creationId xmlns:a16="http://schemas.microsoft.com/office/drawing/2014/main" id="{07EA2D26-62D9-A891-675E-DB254D9158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número de diapositiva 5">
            <a:extLst>
              <a:ext uri="{FF2B5EF4-FFF2-40B4-BE49-F238E27FC236}">
                <a16:creationId xmlns:a16="http://schemas.microsoft.com/office/drawing/2014/main" id="{E9BC51C2-7571-5603-4484-BF61354832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BC304-9A5F-4E5C-B20A-89462D5D0C1A}" type="slidenum">
              <a:rPr lang="en-GB" smtClean="0"/>
              <a:t>‹Nº›</a:t>
            </a:fld>
            <a:endParaRPr lang="en-GB"/>
          </a:p>
        </p:txBody>
      </p:sp>
    </p:spTree>
    <p:extLst>
      <p:ext uri="{BB962C8B-B14F-4D97-AF65-F5344CB8AC3E}">
        <p14:creationId xmlns:p14="http://schemas.microsoft.com/office/powerpoint/2010/main" val="1562801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Vídeo 21" descr="Maths And Science Formulae">
            <a:extLst>
              <a:ext uri="{FF2B5EF4-FFF2-40B4-BE49-F238E27FC236}">
                <a16:creationId xmlns:a16="http://schemas.microsoft.com/office/drawing/2014/main" id="{537BE123-949E-998C-969D-BBA383D3E9B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692BE8D-BEFC-9948-919B-6E1A0DD7891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s-CL" sz="5200" b="1" dirty="0">
                <a:solidFill>
                  <a:srgbClr val="FFFFFF"/>
                </a:solidFill>
              </a:rPr>
              <a:t>Disposiciones en Mecánica Cuántica</a:t>
            </a:r>
            <a:endParaRPr lang="en-GB" sz="5200" dirty="0">
              <a:solidFill>
                <a:srgbClr val="FFFFFF"/>
              </a:solidFill>
            </a:endParaRPr>
          </a:p>
        </p:txBody>
      </p:sp>
      <p:sp>
        <p:nvSpPr>
          <p:cNvPr id="3" name="Subtítulo 2">
            <a:extLst>
              <a:ext uri="{FF2B5EF4-FFF2-40B4-BE49-F238E27FC236}">
                <a16:creationId xmlns:a16="http://schemas.microsoft.com/office/drawing/2014/main" id="{D6740A06-732F-E4A3-F16C-912A9548F60A}"/>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pt-BR" sz="2200" dirty="0">
                <a:solidFill>
                  <a:srgbClr val="FFFFFF"/>
                </a:solidFill>
              </a:rPr>
              <a:t>XXIV JORNADAS ROLANDO CHUAQUI KETTLUN</a:t>
            </a:r>
          </a:p>
          <a:p>
            <a:r>
              <a:rPr lang="pt-BR" sz="2200" dirty="0">
                <a:solidFill>
                  <a:srgbClr val="FFFFFF"/>
                </a:solidFill>
              </a:rPr>
              <a:t>4-5-6 </a:t>
            </a:r>
            <a:r>
              <a:rPr lang="pt-BR" sz="2200" dirty="0" err="1">
                <a:solidFill>
                  <a:srgbClr val="FFFFFF"/>
                </a:solidFill>
              </a:rPr>
              <a:t>Septiembre</a:t>
            </a:r>
            <a:r>
              <a:rPr lang="en-US" sz="2200" dirty="0">
                <a:solidFill>
                  <a:srgbClr val="FFFFFF"/>
                </a:solidFill>
              </a:rPr>
              <a:t> 2024</a:t>
            </a:r>
            <a:endParaRPr lang="es-ES" sz="2200" dirty="0">
              <a:solidFill>
                <a:srgbClr val="FFFFFF"/>
              </a:solidFill>
            </a:endParaRPr>
          </a:p>
          <a:p>
            <a:r>
              <a:rPr lang="es-ES" sz="2200" dirty="0">
                <a:solidFill>
                  <a:srgbClr val="FFFFFF"/>
                </a:solidFill>
              </a:rPr>
              <a:t>Diego Maltrana.</a:t>
            </a:r>
          </a:p>
          <a:p>
            <a:endParaRPr lang="en-GB" sz="2200" dirty="0">
              <a:solidFill>
                <a:srgbClr val="FFFFFF"/>
              </a:solidFill>
            </a:endParaRPr>
          </a:p>
        </p:txBody>
      </p:sp>
    </p:spTree>
    <p:extLst>
      <p:ext uri="{BB962C8B-B14F-4D97-AF65-F5344CB8AC3E}">
        <p14:creationId xmlns:p14="http://schemas.microsoft.com/office/powerpoint/2010/main" val="156403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mute="1">
                <p:cTn id="12" repeatCount="indefinite" fill="hold" display="0">
                  <p:stCondLst>
                    <p:cond delay="indefinite"/>
                  </p:stCondLst>
                </p:cTn>
                <p:tgtEl>
                  <p:spTgt spid="2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2AA0C70-E73F-2B7C-935E-22AAF51AB2DD}"/>
              </a:ext>
            </a:extLst>
          </p:cNvPr>
          <p:cNvSpPr>
            <a:spLocks noGrp="1"/>
          </p:cNvSpPr>
          <p:nvPr>
            <p:ph type="title"/>
          </p:nvPr>
        </p:nvSpPr>
        <p:spPr>
          <a:xfrm>
            <a:off x="838199" y="4669978"/>
            <a:ext cx="5353045" cy="1173700"/>
          </a:xfrm>
        </p:spPr>
        <p:txBody>
          <a:bodyPr vert="horz" lIns="91440" tIns="45720" rIns="91440" bIns="45720" rtlCol="0" anchor="t">
            <a:normAutofit/>
          </a:bodyPr>
          <a:lstStyle/>
          <a:p>
            <a:r>
              <a:rPr lang="es-CL" sz="4000" kern="1200" dirty="0">
                <a:solidFill>
                  <a:schemeClr val="bg1"/>
                </a:solidFill>
                <a:latin typeface="+mj-lt"/>
                <a:ea typeface="+mj-ea"/>
                <a:cs typeface="+mj-cs"/>
              </a:rPr>
              <a:t>Leyes como primitivos</a:t>
            </a:r>
          </a:p>
        </p:txBody>
      </p:sp>
      <p:pic>
        <p:nvPicPr>
          <p:cNvPr id="1026" name="Picture 2" descr="We don't know if God exists, but we should keep asking">
            <a:extLst>
              <a:ext uri="{FF2B5EF4-FFF2-40B4-BE49-F238E27FC236}">
                <a16:creationId xmlns:a16="http://schemas.microsoft.com/office/drawing/2014/main" id="{7465D07D-2B86-AEE9-BA5F-B5DEDC85E8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16" r="8196"/>
          <a:stretch/>
        </p:blipFill>
        <p:spPr bwMode="auto">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524BD8E6-C117-EAA5-1842-5736D665BE75}"/>
              </a:ext>
            </a:extLst>
          </p:cNvPr>
          <p:cNvPicPr>
            <a:picLocks noChangeAspect="1"/>
          </p:cNvPicPr>
          <p:nvPr/>
        </p:nvPicPr>
        <p:blipFill rotWithShape="1">
          <a:blip r:embed="rId3"/>
          <a:srcRect l="5400" r="821" b="-1"/>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73" name="Group 72">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74" name="Freeform: Shape 73">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Marcador de contenido 6">
            <a:extLst>
              <a:ext uri="{FF2B5EF4-FFF2-40B4-BE49-F238E27FC236}">
                <a16:creationId xmlns:a16="http://schemas.microsoft.com/office/drawing/2014/main" id="{A9743354-9228-296D-CFC2-4B2CE3FE4F57}"/>
              </a:ext>
            </a:extLst>
          </p:cNvPr>
          <p:cNvSpPr>
            <a:spLocks noGrp="1"/>
          </p:cNvSpPr>
          <p:nvPr>
            <p:ph idx="1"/>
          </p:nvPr>
        </p:nvSpPr>
        <p:spPr>
          <a:xfrm>
            <a:off x="6377747" y="4766267"/>
            <a:ext cx="4979227" cy="1077411"/>
          </a:xfrm>
        </p:spPr>
        <p:txBody>
          <a:bodyPr>
            <a:normAutofit lnSpcReduction="10000"/>
          </a:bodyPr>
          <a:lstStyle/>
          <a:p>
            <a:pPr marL="0" indent="0">
              <a:buNone/>
            </a:pPr>
            <a:r>
              <a:rPr lang="en-US" sz="2400" dirty="0">
                <a:solidFill>
                  <a:schemeClr val="bg1">
                    <a:alpha val="80000"/>
                  </a:schemeClr>
                </a:solidFill>
              </a:rPr>
              <a:t>Maudlin, T., 2007, The Metaphysics Within Physics, New York: Oxford University Press.</a:t>
            </a:r>
            <a:r>
              <a:rPr lang="en-GB" sz="2400" dirty="0">
                <a:solidFill>
                  <a:schemeClr val="bg1">
                    <a:alpha val="80000"/>
                  </a:schemeClr>
                </a:solidFill>
              </a:rPr>
              <a:t> </a:t>
            </a:r>
          </a:p>
        </p:txBody>
      </p:sp>
    </p:spTree>
    <p:extLst>
      <p:ext uri="{BB962C8B-B14F-4D97-AF65-F5344CB8AC3E}">
        <p14:creationId xmlns:p14="http://schemas.microsoft.com/office/powerpoint/2010/main" val="3917948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76">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CC6C5DE6-A460-5FEC-5589-81A5157B9BF1}"/>
              </a:ext>
            </a:extLst>
          </p:cNvPr>
          <p:cNvSpPr>
            <a:spLocks noGrp="1"/>
          </p:cNvSpPr>
          <p:nvPr>
            <p:ph type="title"/>
          </p:nvPr>
        </p:nvSpPr>
        <p:spPr>
          <a:xfrm>
            <a:off x="649270" y="4615840"/>
            <a:ext cx="3885141" cy="1526741"/>
          </a:xfrm>
        </p:spPr>
        <p:txBody>
          <a:bodyPr>
            <a:normAutofit/>
          </a:bodyPr>
          <a:lstStyle/>
          <a:p>
            <a:pPr algn="r"/>
            <a:r>
              <a:rPr lang="en-GB" sz="3000" dirty="0">
                <a:solidFill>
                  <a:schemeClr val="bg1"/>
                </a:solidFill>
              </a:rPr>
              <a:t>El </a:t>
            </a:r>
            <a:r>
              <a:rPr lang="en-GB" sz="3000" dirty="0" err="1">
                <a:solidFill>
                  <a:schemeClr val="bg1"/>
                </a:solidFill>
              </a:rPr>
              <a:t>mosaico</a:t>
            </a:r>
            <a:r>
              <a:rPr lang="en-GB" sz="3000" dirty="0">
                <a:solidFill>
                  <a:schemeClr val="bg1"/>
                </a:solidFill>
              </a:rPr>
              <a:t> </a:t>
            </a:r>
            <a:r>
              <a:rPr lang="en-GB" sz="3000" dirty="0" err="1">
                <a:solidFill>
                  <a:schemeClr val="bg1"/>
                </a:solidFill>
              </a:rPr>
              <a:t>Humeano</a:t>
            </a:r>
            <a:endParaRPr lang="en-GB" sz="3000" dirty="0">
              <a:solidFill>
                <a:schemeClr val="bg1"/>
              </a:solidFill>
            </a:endParaRPr>
          </a:p>
        </p:txBody>
      </p:sp>
      <p:pic>
        <p:nvPicPr>
          <p:cNvPr id="2050" name="Picture 2" descr="Biografia de David Hume">
            <a:extLst>
              <a:ext uri="{FF2B5EF4-FFF2-40B4-BE49-F238E27FC236}">
                <a16:creationId xmlns:a16="http://schemas.microsoft.com/office/drawing/2014/main" id="{DA14E4F1-6941-6AB8-2262-6F3ACA42B4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4563"/>
          <a:stretch/>
        </p:blipFill>
        <p:spPr bwMode="auto">
          <a:xfrm>
            <a:off x="393308" y="352931"/>
            <a:ext cx="4141103"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2061" name="Straight Connector 78">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2062" name="Content Placeholder 2057">
            <a:extLst>
              <a:ext uri="{FF2B5EF4-FFF2-40B4-BE49-F238E27FC236}">
                <a16:creationId xmlns:a16="http://schemas.microsoft.com/office/drawing/2014/main" id="{E26D0EB1-DD73-290F-2DA2-56AA5F1404C1}"/>
              </a:ext>
            </a:extLst>
          </p:cNvPr>
          <p:cNvSpPr>
            <a:spLocks noGrp="1"/>
          </p:cNvSpPr>
          <p:nvPr>
            <p:ph idx="1"/>
          </p:nvPr>
        </p:nvSpPr>
        <p:spPr>
          <a:xfrm>
            <a:off x="4945336" y="4615840"/>
            <a:ext cx="6609921" cy="1526741"/>
          </a:xfrm>
        </p:spPr>
        <p:txBody>
          <a:bodyPr anchor="ctr">
            <a:normAutofit/>
          </a:bodyPr>
          <a:lstStyle/>
          <a:p>
            <a:r>
              <a:rPr lang="en-US" sz="2200" dirty="0">
                <a:solidFill>
                  <a:schemeClr val="bg1"/>
                </a:solidFill>
              </a:rPr>
              <a:t>No ha </a:t>
            </a:r>
            <a:r>
              <a:rPr lang="en-US" sz="2200" dirty="0" err="1">
                <a:solidFill>
                  <a:schemeClr val="bg1"/>
                </a:solidFill>
              </a:rPr>
              <a:t>causalidad</a:t>
            </a:r>
            <a:r>
              <a:rPr lang="en-US" sz="2200" dirty="0">
                <a:solidFill>
                  <a:schemeClr val="bg1"/>
                </a:solidFill>
              </a:rPr>
              <a:t> : Milagro de </a:t>
            </a:r>
            <a:r>
              <a:rPr lang="en-US" sz="2200" dirty="0" err="1">
                <a:solidFill>
                  <a:schemeClr val="bg1"/>
                </a:solidFill>
              </a:rPr>
              <a:t>predicciones</a:t>
            </a:r>
            <a:r>
              <a:rPr lang="en-US" sz="2200" dirty="0">
                <a:solidFill>
                  <a:schemeClr val="bg1"/>
                </a:solidFill>
              </a:rPr>
              <a:t> </a:t>
            </a:r>
            <a:r>
              <a:rPr lang="en-US" sz="2200" dirty="0" err="1">
                <a:solidFill>
                  <a:schemeClr val="bg1"/>
                </a:solidFill>
              </a:rPr>
              <a:t>científicas</a:t>
            </a:r>
            <a:r>
              <a:rPr lang="en-US" sz="2200" dirty="0">
                <a:solidFill>
                  <a:schemeClr val="bg1"/>
                </a:solidFill>
              </a:rPr>
              <a:t>. (Lewis)</a:t>
            </a:r>
          </a:p>
          <a:p>
            <a:r>
              <a:rPr lang="en-US" sz="2200" dirty="0">
                <a:solidFill>
                  <a:schemeClr val="bg1"/>
                </a:solidFill>
              </a:rPr>
              <a:t>Quiddity</a:t>
            </a:r>
          </a:p>
        </p:txBody>
      </p:sp>
      <p:pic>
        <p:nvPicPr>
          <p:cNvPr id="3" name="Imagen 2">
            <a:extLst>
              <a:ext uri="{FF2B5EF4-FFF2-40B4-BE49-F238E27FC236}">
                <a16:creationId xmlns:a16="http://schemas.microsoft.com/office/drawing/2014/main" id="{450443BE-74DF-F1C1-FF5C-2A66AA339DF0}"/>
              </a:ext>
            </a:extLst>
          </p:cNvPr>
          <p:cNvPicPr>
            <a:picLocks noChangeAspect="1"/>
          </p:cNvPicPr>
          <p:nvPr/>
        </p:nvPicPr>
        <p:blipFill>
          <a:blip r:embed="rId3"/>
          <a:stretch>
            <a:fillRect/>
          </a:stretch>
        </p:blipFill>
        <p:spPr>
          <a:xfrm>
            <a:off x="5087486" y="352932"/>
            <a:ext cx="6744615" cy="3749040"/>
          </a:xfrm>
          <a:prstGeom prst="rect">
            <a:avLst/>
          </a:prstGeom>
        </p:spPr>
      </p:pic>
    </p:spTree>
    <p:extLst>
      <p:ext uri="{BB962C8B-B14F-4D97-AF65-F5344CB8AC3E}">
        <p14:creationId xmlns:p14="http://schemas.microsoft.com/office/powerpoint/2010/main" val="1172894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624C16-94F8-5001-7658-FCFF5DC2535D}"/>
              </a:ext>
            </a:extLst>
          </p:cNvPr>
          <p:cNvSpPr>
            <a:spLocks noGrp="1"/>
          </p:cNvSpPr>
          <p:nvPr>
            <p:ph type="title"/>
          </p:nvPr>
        </p:nvSpPr>
        <p:spPr>
          <a:xfrm>
            <a:off x="846150" y="5702341"/>
            <a:ext cx="10658383" cy="840502"/>
          </a:xfrm>
        </p:spPr>
        <p:txBody>
          <a:bodyPr vert="horz" lIns="91440" tIns="45720" rIns="91440" bIns="45720" rtlCol="0" anchor="ctr">
            <a:normAutofit/>
          </a:bodyPr>
          <a:lstStyle/>
          <a:p>
            <a:r>
              <a:rPr lang="en-US" b="1" kern="1200" dirty="0" err="1">
                <a:solidFill>
                  <a:schemeClr val="tx1"/>
                </a:solidFill>
                <a:latin typeface="+mj-lt"/>
                <a:ea typeface="+mj-ea"/>
                <a:cs typeface="+mj-cs"/>
              </a:rPr>
              <a:t>Disposicionalismo</a:t>
            </a:r>
            <a:r>
              <a:rPr lang="en-US" b="1" kern="1200" dirty="0">
                <a:solidFill>
                  <a:schemeClr val="tx1"/>
                </a:solidFill>
                <a:latin typeface="+mj-lt"/>
                <a:ea typeface="+mj-ea"/>
                <a:cs typeface="+mj-cs"/>
              </a:rPr>
              <a:t>: </a:t>
            </a:r>
          </a:p>
        </p:txBody>
      </p:sp>
      <p:pic>
        <p:nvPicPr>
          <p:cNvPr id="4" name="Marcador de contenido 3">
            <a:extLst>
              <a:ext uri="{FF2B5EF4-FFF2-40B4-BE49-F238E27FC236}">
                <a16:creationId xmlns:a16="http://schemas.microsoft.com/office/drawing/2014/main" id="{FEB1AF55-1D1F-33CF-675A-2100AB3ABB17}"/>
              </a:ext>
            </a:extLst>
          </p:cNvPr>
          <p:cNvPicPr>
            <a:picLocks noGrp="1" noChangeAspect="1"/>
          </p:cNvPicPr>
          <p:nvPr>
            <p:ph idx="1"/>
          </p:nvPr>
        </p:nvPicPr>
        <p:blipFill rotWithShape="1">
          <a:blip r:embed="rId2"/>
          <a:srcRect r="2930" b="1"/>
          <a:stretch/>
        </p:blipFill>
        <p:spPr>
          <a:xfrm>
            <a:off x="-4" y="10"/>
            <a:ext cx="8328610" cy="5279933"/>
          </a:xfrm>
          <a:prstGeom prst="rect">
            <a:avLst/>
          </a:prstGeom>
        </p:spPr>
      </p:pic>
      <p:pic>
        <p:nvPicPr>
          <p:cNvPr id="3076" name="Picture 4" descr="El incomparable Moliere - Periódico Invasor - Diario online de Ciego de  Ávila">
            <a:extLst>
              <a:ext uri="{FF2B5EF4-FFF2-40B4-BE49-F238E27FC236}">
                <a16:creationId xmlns:a16="http://schemas.microsoft.com/office/drawing/2014/main" id="{4FC017D6-BF70-C6A8-CF46-0331680563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71" r="9402" b="-2"/>
          <a:stretch/>
        </p:blipFill>
        <p:spPr bwMode="auto">
          <a:xfrm>
            <a:off x="8328610" y="1"/>
            <a:ext cx="3863392" cy="265379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ISPOSITION STATEMENT - Roe's Professional Portfolio">
            <a:extLst>
              <a:ext uri="{FF2B5EF4-FFF2-40B4-BE49-F238E27FC236}">
                <a16:creationId xmlns:a16="http://schemas.microsoft.com/office/drawing/2014/main" id="{84AA0CB5-FB56-DF22-F682-F69145CCCF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26" b="3"/>
          <a:stretch/>
        </p:blipFill>
        <p:spPr bwMode="auto">
          <a:xfrm>
            <a:off x="8328611" y="2639971"/>
            <a:ext cx="3863392" cy="2653792"/>
          </a:xfrm>
          <a:prstGeom prst="rect">
            <a:avLst/>
          </a:prstGeom>
          <a:noFill/>
          <a:extLst>
            <a:ext uri="{909E8E84-426E-40DD-AFC4-6F175D3DCCD1}">
              <a14:hiddenFill xmlns:a14="http://schemas.microsoft.com/office/drawing/2010/main">
                <a:solidFill>
                  <a:srgbClr val="FFFFFF"/>
                </a:solidFill>
              </a14:hiddenFill>
            </a:ext>
          </a:extLst>
        </p:spPr>
      </p:pic>
      <p:grpSp>
        <p:nvGrpSpPr>
          <p:cNvPr id="3088" name="Group 3087">
            <a:extLst>
              <a:ext uri="{FF2B5EF4-FFF2-40B4-BE49-F238E27FC236}">
                <a16:creationId xmlns:a16="http://schemas.microsoft.com/office/drawing/2014/main" id="{AA47CC56-1188-533D-88C5-F705AFAAAE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93370"/>
            <a:ext cx="12207200" cy="123363"/>
            <a:chOff x="-5025" y="6737718"/>
            <a:chExt cx="12207200" cy="123363"/>
          </a:xfrm>
        </p:grpSpPr>
        <p:sp>
          <p:nvSpPr>
            <p:cNvPr id="3089" name="Rectangle 3088">
              <a:extLst>
                <a:ext uri="{FF2B5EF4-FFF2-40B4-BE49-F238E27FC236}">
                  <a16:creationId xmlns:a16="http://schemas.microsoft.com/office/drawing/2014/main" id="{5EEFA798-8C89-9948-4282-92855291A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Rectangle 3089">
              <a:extLst>
                <a:ext uri="{FF2B5EF4-FFF2-40B4-BE49-F238E27FC236}">
                  <a16:creationId xmlns:a16="http://schemas.microsoft.com/office/drawing/2014/main" id="{B4009D10-42BE-E080-5E98-DA638B250D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uadroTexto 4">
            <a:extLst>
              <a:ext uri="{FF2B5EF4-FFF2-40B4-BE49-F238E27FC236}">
                <a16:creationId xmlns:a16="http://schemas.microsoft.com/office/drawing/2014/main" id="{0D1939A6-CE08-D6B7-3FE9-BA570A674EDF}"/>
              </a:ext>
            </a:extLst>
          </p:cNvPr>
          <p:cNvSpPr txBox="1"/>
          <p:nvPr/>
        </p:nvSpPr>
        <p:spPr>
          <a:xfrm>
            <a:off x="5039138" y="5476261"/>
            <a:ext cx="7309237" cy="646331"/>
          </a:xfrm>
          <a:prstGeom prst="rect">
            <a:avLst/>
          </a:prstGeom>
          <a:noFill/>
        </p:spPr>
        <p:txBody>
          <a:bodyPr wrap="square">
            <a:spAutoFit/>
          </a:bodyPr>
          <a:lstStyle/>
          <a:p>
            <a:r>
              <a:rPr lang="en-GB" dirty="0"/>
              <a:t>Bird, A. (2005). The </a:t>
            </a:r>
            <a:r>
              <a:rPr lang="en-GB" dirty="0" err="1"/>
              <a:t>dispositionalist</a:t>
            </a:r>
            <a:r>
              <a:rPr lang="en-GB" dirty="0"/>
              <a:t> conception of laws. Foundations of Science, 10(4):353–370. </a:t>
            </a:r>
            <a:endParaRPr lang="en-US" dirty="0"/>
          </a:p>
        </p:txBody>
      </p:sp>
      <p:sp>
        <p:nvSpPr>
          <p:cNvPr id="7" name="CuadroTexto 6">
            <a:extLst>
              <a:ext uri="{FF2B5EF4-FFF2-40B4-BE49-F238E27FC236}">
                <a16:creationId xmlns:a16="http://schemas.microsoft.com/office/drawing/2014/main" id="{AC6597BA-18D0-0E85-4E09-58BB394C1797}"/>
              </a:ext>
            </a:extLst>
          </p:cNvPr>
          <p:cNvSpPr txBox="1"/>
          <p:nvPr/>
        </p:nvSpPr>
        <p:spPr>
          <a:xfrm>
            <a:off x="5039138" y="6122592"/>
            <a:ext cx="6174188" cy="646331"/>
          </a:xfrm>
          <a:prstGeom prst="rect">
            <a:avLst/>
          </a:prstGeom>
          <a:noFill/>
        </p:spPr>
        <p:txBody>
          <a:bodyPr wrap="square">
            <a:spAutoFit/>
          </a:bodyPr>
          <a:lstStyle/>
          <a:p>
            <a:r>
              <a:rPr lang="en-GB" dirty="0"/>
              <a:t>Bird, A. (2007). Nature’s metaphysics: Laws and properties. Oxford University Press on Demand. </a:t>
            </a:r>
            <a:endParaRPr lang="en-US" dirty="0"/>
          </a:p>
        </p:txBody>
      </p:sp>
    </p:spTree>
    <p:extLst>
      <p:ext uri="{BB962C8B-B14F-4D97-AF65-F5344CB8AC3E}">
        <p14:creationId xmlns:p14="http://schemas.microsoft.com/office/powerpoint/2010/main" val="137944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F4C891B-62D0-4250-AEB7-0F42BAD78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CBDA0E2-B363-B8E8-38DB-A8C8EFDBA089}"/>
              </a:ext>
            </a:extLst>
          </p:cNvPr>
          <p:cNvSpPr>
            <a:spLocks noGrp="1"/>
          </p:cNvSpPr>
          <p:nvPr>
            <p:ph type="title"/>
          </p:nvPr>
        </p:nvSpPr>
        <p:spPr>
          <a:xfrm>
            <a:off x="1190442" y="1138832"/>
            <a:ext cx="9808067" cy="1113503"/>
          </a:xfrm>
        </p:spPr>
        <p:txBody>
          <a:bodyPr vert="horz" lIns="91440" tIns="45720" rIns="91440" bIns="45720" rtlCol="0" anchor="b">
            <a:normAutofit/>
          </a:bodyPr>
          <a:lstStyle/>
          <a:p>
            <a:pPr algn="ctr"/>
            <a:r>
              <a:rPr lang="en-US" sz="4000" b="1" kern="1200" dirty="0">
                <a:latin typeface="+mj-lt"/>
                <a:ea typeface="+mj-ea"/>
                <a:cs typeface="+mj-cs"/>
              </a:rPr>
              <a:t>¿</a:t>
            </a:r>
            <a:r>
              <a:rPr lang="en-US" sz="4000" b="1" kern="1200" dirty="0" err="1">
                <a:latin typeface="+mj-lt"/>
                <a:ea typeface="+mj-ea"/>
                <a:cs typeface="+mj-cs"/>
              </a:rPr>
              <a:t>Qué</a:t>
            </a:r>
            <a:r>
              <a:rPr lang="en-US" sz="4000" b="1" kern="1200" dirty="0">
                <a:latin typeface="+mj-lt"/>
                <a:ea typeface="+mj-ea"/>
                <a:cs typeface="+mj-cs"/>
              </a:rPr>
              <a:t> son las </a:t>
            </a:r>
            <a:r>
              <a:rPr lang="en-US" sz="4000" b="1" kern="1200" dirty="0" err="1">
                <a:latin typeface="+mj-lt"/>
                <a:ea typeface="+mj-ea"/>
                <a:cs typeface="+mj-cs"/>
              </a:rPr>
              <a:t>disposiciones</a:t>
            </a:r>
            <a:r>
              <a:rPr lang="en-US" sz="4000" b="1" kern="1200" dirty="0">
                <a:latin typeface="+mj-lt"/>
                <a:ea typeface="+mj-ea"/>
                <a:cs typeface="+mj-cs"/>
              </a:rPr>
              <a:t>?</a:t>
            </a:r>
          </a:p>
        </p:txBody>
      </p:sp>
      <p:sp>
        <p:nvSpPr>
          <p:cNvPr id="3" name="Marcador de contenido 2">
            <a:extLst>
              <a:ext uri="{FF2B5EF4-FFF2-40B4-BE49-F238E27FC236}">
                <a16:creationId xmlns:a16="http://schemas.microsoft.com/office/drawing/2014/main" id="{D4F8AA0C-ABD6-7D1D-087E-0FAB99AE7C05}"/>
              </a:ext>
            </a:extLst>
          </p:cNvPr>
          <p:cNvSpPr>
            <a:spLocks noGrp="1"/>
          </p:cNvSpPr>
          <p:nvPr>
            <p:ph idx="1"/>
          </p:nvPr>
        </p:nvSpPr>
        <p:spPr>
          <a:xfrm>
            <a:off x="1068238" y="2991551"/>
            <a:ext cx="9804575" cy="2596847"/>
          </a:xfrm>
        </p:spPr>
        <p:txBody>
          <a:bodyPr vert="horz" lIns="91440" tIns="45720" rIns="91440" bIns="45720" rtlCol="0" anchor="t">
            <a:normAutofit/>
          </a:bodyPr>
          <a:lstStyle/>
          <a:p>
            <a:pPr marL="0" indent="0" algn="ctr">
              <a:buNone/>
            </a:pPr>
            <a:r>
              <a:rPr lang="es-CL" sz="3200" dirty="0"/>
              <a:t>Proponemos que son cargas responsables de las distintas interacciones. </a:t>
            </a:r>
          </a:p>
          <a:p>
            <a:pPr marL="0" indent="0" algn="ctr">
              <a:buNone/>
            </a:pPr>
            <a:r>
              <a:rPr lang="es-CL" sz="3200" dirty="0"/>
              <a:t>Estas propiedades son identificadas por su poder causal, son definidas operacionalmente, tenemos acceso a ellas a través de interacciones</a:t>
            </a:r>
          </a:p>
        </p:txBody>
      </p:sp>
    </p:spTree>
    <p:extLst>
      <p:ext uri="{BB962C8B-B14F-4D97-AF65-F5344CB8AC3E}">
        <p14:creationId xmlns:p14="http://schemas.microsoft.com/office/powerpoint/2010/main" val="3725568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5" name="Rectangle 1044">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7" name="Picture 1046">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1049" name="Rectangle 1048">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1" name="Rectangle 1050">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Explainer: The fundamental forces">
            <a:extLst>
              <a:ext uri="{FF2B5EF4-FFF2-40B4-BE49-F238E27FC236}">
                <a16:creationId xmlns:a16="http://schemas.microsoft.com/office/drawing/2014/main" id="{77FD152B-C09B-8EE0-6A13-80EBE3F4306B}"/>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l="25812" r="24188"/>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F77B26B4-6A86-FC73-8A0D-1D7FF275F716}"/>
              </a:ext>
            </a:extLst>
          </p:cNvPr>
          <p:cNvPicPr>
            <a:picLocks noChangeAspect="1"/>
          </p:cNvPicPr>
          <p:nvPr/>
        </p:nvPicPr>
        <p:blipFill rotWithShape="1">
          <a:blip r:embed="rId4">
            <a:alphaModFix amt="60000"/>
          </a:blip>
          <a:srcRect l="3577" r="154"/>
          <a:stretch/>
        </p:blipFill>
        <p:spPr>
          <a:xfrm>
            <a:off x="7368021" y="1821598"/>
            <a:ext cx="4222181" cy="4749946"/>
          </a:xfrm>
          <a:prstGeom prst="rect">
            <a:avLst/>
          </a:prstGeom>
        </p:spPr>
      </p:pic>
      <p:sp>
        <p:nvSpPr>
          <p:cNvPr id="2" name="Título 1">
            <a:extLst>
              <a:ext uri="{FF2B5EF4-FFF2-40B4-BE49-F238E27FC236}">
                <a16:creationId xmlns:a16="http://schemas.microsoft.com/office/drawing/2014/main" id="{7A8C6CBB-9B5A-F1B5-C1F8-A9C589D6576B}"/>
              </a:ext>
            </a:extLst>
          </p:cNvPr>
          <p:cNvSpPr>
            <a:spLocks noGrp="1"/>
          </p:cNvSpPr>
          <p:nvPr>
            <p:ph type="title"/>
          </p:nvPr>
        </p:nvSpPr>
        <p:spPr>
          <a:xfrm>
            <a:off x="1191965" y="552808"/>
            <a:ext cx="9801854" cy="1928000"/>
          </a:xfrm>
        </p:spPr>
        <p:txBody>
          <a:bodyPr anchor="b">
            <a:normAutofit/>
          </a:bodyPr>
          <a:lstStyle/>
          <a:p>
            <a:pPr algn="ctr"/>
            <a:r>
              <a:rPr lang="en-US" sz="4800" b="1" dirty="0">
                <a:solidFill>
                  <a:srgbClr val="FFFF00"/>
                </a:solidFill>
              </a:rPr>
              <a:t>22</a:t>
            </a:r>
            <a:r>
              <a:rPr lang="en-US" sz="4800" b="1" dirty="0">
                <a:solidFill>
                  <a:srgbClr val="FFFFFF"/>
                </a:solidFill>
              </a:rPr>
              <a:t> </a:t>
            </a:r>
            <a:r>
              <a:rPr lang="en-US" sz="4800" dirty="0">
                <a:solidFill>
                  <a:srgbClr val="FFFFFF"/>
                </a:solidFill>
              </a:rPr>
              <a:t>tokens de </a:t>
            </a:r>
            <a:r>
              <a:rPr lang="en-US" sz="4800" b="1" dirty="0">
                <a:solidFill>
                  <a:srgbClr val="FFFF00"/>
                </a:solidFill>
              </a:rPr>
              <a:t>4 </a:t>
            </a:r>
            <a:r>
              <a:rPr lang="en-US" sz="4800" b="1" dirty="0" err="1">
                <a:solidFill>
                  <a:schemeClr val="bg1"/>
                </a:solidFill>
              </a:rPr>
              <a:t>tipos</a:t>
            </a:r>
            <a:r>
              <a:rPr lang="en-US" sz="4800" b="1" dirty="0">
                <a:solidFill>
                  <a:schemeClr val="bg1"/>
                </a:solidFill>
              </a:rPr>
              <a:t> </a:t>
            </a:r>
            <a:br>
              <a:rPr lang="en-US" sz="4800" b="1" dirty="0">
                <a:solidFill>
                  <a:schemeClr val="bg1"/>
                </a:solidFill>
              </a:rPr>
            </a:br>
            <a:r>
              <a:rPr lang="en-US" sz="4800" b="1" dirty="0" err="1">
                <a:solidFill>
                  <a:schemeClr val="bg1"/>
                </a:solidFill>
              </a:rPr>
              <a:t>fundamentales</a:t>
            </a:r>
            <a:r>
              <a:rPr lang="en-US" sz="4800" b="1" dirty="0">
                <a:solidFill>
                  <a:schemeClr val="bg1"/>
                </a:solidFill>
              </a:rPr>
              <a:t> </a:t>
            </a:r>
            <a:r>
              <a:rPr lang="en-US" sz="4800" dirty="0">
                <a:solidFill>
                  <a:srgbClr val="FFFFFF"/>
                </a:solidFill>
              </a:rPr>
              <a:t>(a la </a:t>
            </a:r>
            <a:r>
              <a:rPr lang="en-US" sz="4800" dirty="0" err="1">
                <a:solidFill>
                  <a:srgbClr val="FFFFFF"/>
                </a:solidFill>
              </a:rPr>
              <a:t>fecha</a:t>
            </a:r>
            <a:r>
              <a:rPr lang="en-US" sz="4800" dirty="0">
                <a:solidFill>
                  <a:srgbClr val="FFFFFF"/>
                </a:solidFill>
              </a:rPr>
              <a:t>)</a:t>
            </a:r>
          </a:p>
        </p:txBody>
      </p:sp>
      <p:sp>
        <p:nvSpPr>
          <p:cNvPr id="3" name="Marcador de contenido 2">
            <a:extLst>
              <a:ext uri="{FF2B5EF4-FFF2-40B4-BE49-F238E27FC236}">
                <a16:creationId xmlns:a16="http://schemas.microsoft.com/office/drawing/2014/main" id="{9CC12228-BA9A-FEA5-96B0-A0922F4DD9DA}"/>
              </a:ext>
            </a:extLst>
          </p:cNvPr>
          <p:cNvSpPr>
            <a:spLocks noGrp="1"/>
          </p:cNvSpPr>
          <p:nvPr>
            <p:ph idx="1"/>
          </p:nvPr>
        </p:nvSpPr>
        <p:spPr>
          <a:xfrm>
            <a:off x="1191966" y="3510476"/>
            <a:ext cx="9801854" cy="2614231"/>
          </a:xfrm>
        </p:spPr>
        <p:txBody>
          <a:bodyPr anchor="t">
            <a:normAutofit/>
          </a:bodyPr>
          <a:lstStyle/>
          <a:p>
            <a:r>
              <a:rPr lang="en-US" b="1" dirty="0">
                <a:solidFill>
                  <a:srgbClr val="FFFFFF"/>
                </a:solidFill>
              </a:rPr>
              <a:t>Cargas </a:t>
            </a:r>
            <a:r>
              <a:rPr lang="en-US" b="1" dirty="0" err="1">
                <a:solidFill>
                  <a:srgbClr val="FFFFFF"/>
                </a:solidFill>
              </a:rPr>
              <a:t>Eléctricas</a:t>
            </a:r>
            <a:r>
              <a:rPr lang="en-US" b="1" dirty="0">
                <a:solidFill>
                  <a:srgbClr val="FFFFFF"/>
                </a:solidFill>
              </a:rPr>
              <a:t> (</a:t>
            </a:r>
            <a:r>
              <a:rPr lang="en-US" b="1" dirty="0">
                <a:solidFill>
                  <a:srgbClr val="FFFF00"/>
                </a:solidFill>
              </a:rPr>
              <a:t>2</a:t>
            </a:r>
            <a:r>
              <a:rPr lang="en-US" b="1" dirty="0">
                <a:solidFill>
                  <a:srgbClr val="FFFFFF"/>
                </a:solidFill>
              </a:rPr>
              <a:t>): </a:t>
            </a:r>
            <a:r>
              <a:rPr lang="en-US" dirty="0" err="1">
                <a:solidFill>
                  <a:srgbClr val="FFFFFF"/>
                </a:solidFill>
              </a:rPr>
              <a:t>positiva</a:t>
            </a:r>
            <a:r>
              <a:rPr lang="en-US" dirty="0">
                <a:solidFill>
                  <a:srgbClr val="FFFFFF"/>
                </a:solidFill>
              </a:rPr>
              <a:t>, </a:t>
            </a:r>
            <a:r>
              <a:rPr lang="en-US" dirty="0" err="1">
                <a:solidFill>
                  <a:srgbClr val="FFFFFF"/>
                </a:solidFill>
              </a:rPr>
              <a:t>negativa</a:t>
            </a:r>
            <a:r>
              <a:rPr lang="en-US" b="1" dirty="0">
                <a:solidFill>
                  <a:srgbClr val="FFFFFF"/>
                </a:solidFill>
              </a:rPr>
              <a:t>.</a:t>
            </a:r>
          </a:p>
          <a:p>
            <a:r>
              <a:rPr lang="en-US" b="1" dirty="0">
                <a:solidFill>
                  <a:srgbClr val="FFFFFF"/>
                </a:solidFill>
              </a:rPr>
              <a:t>Cargas de color (</a:t>
            </a:r>
            <a:r>
              <a:rPr lang="en-US" b="1" dirty="0">
                <a:solidFill>
                  <a:srgbClr val="FFFF00"/>
                </a:solidFill>
              </a:rPr>
              <a:t>6</a:t>
            </a:r>
            <a:r>
              <a:rPr lang="en-US" b="1" dirty="0">
                <a:solidFill>
                  <a:srgbClr val="FFFFFF"/>
                </a:solidFill>
              </a:rPr>
              <a:t>): </a:t>
            </a:r>
            <a:r>
              <a:rPr lang="en-US" dirty="0">
                <a:solidFill>
                  <a:srgbClr val="FFFFFF"/>
                </a:solidFill>
              </a:rPr>
              <a:t>green, red, blue, </a:t>
            </a:r>
          </a:p>
          <a:p>
            <a:pPr marL="0" indent="0">
              <a:buNone/>
            </a:pPr>
            <a:r>
              <a:rPr lang="en-US" dirty="0">
                <a:solidFill>
                  <a:srgbClr val="FFFFFF"/>
                </a:solidFill>
              </a:rPr>
              <a:t>  cyan, magenta, yellow</a:t>
            </a:r>
            <a:r>
              <a:rPr lang="en-US" b="1" dirty="0">
                <a:solidFill>
                  <a:srgbClr val="FFFFFF"/>
                </a:solidFill>
              </a:rPr>
              <a:t>.</a:t>
            </a:r>
          </a:p>
          <a:p>
            <a:r>
              <a:rPr lang="en-US" b="1" dirty="0">
                <a:solidFill>
                  <a:srgbClr val="FFFFFF"/>
                </a:solidFill>
              </a:rPr>
              <a:t>Spin (</a:t>
            </a:r>
            <a:r>
              <a:rPr lang="en-US" b="1" dirty="0">
                <a:solidFill>
                  <a:srgbClr val="FFFF00"/>
                </a:solidFill>
              </a:rPr>
              <a:t>3</a:t>
            </a:r>
            <a:r>
              <a:rPr lang="en-US" b="1" dirty="0">
                <a:solidFill>
                  <a:srgbClr val="FFFFFF"/>
                </a:solidFill>
              </a:rPr>
              <a:t>): </a:t>
            </a:r>
            <a:r>
              <a:rPr lang="en-US" dirty="0">
                <a:solidFill>
                  <a:srgbClr val="FFFFFF"/>
                </a:solidFill>
              </a:rPr>
              <a:t>0, ½ , 1.</a:t>
            </a:r>
          </a:p>
          <a:p>
            <a:r>
              <a:rPr lang="en-US" b="1" dirty="0" err="1">
                <a:solidFill>
                  <a:srgbClr val="FFFFFF"/>
                </a:solidFill>
              </a:rPr>
              <a:t>Masas</a:t>
            </a:r>
            <a:r>
              <a:rPr lang="en-US" b="1" dirty="0">
                <a:solidFill>
                  <a:srgbClr val="FFFFFF"/>
                </a:solidFill>
              </a:rPr>
              <a:t> (</a:t>
            </a:r>
            <a:r>
              <a:rPr lang="en-US" b="1" dirty="0">
                <a:solidFill>
                  <a:srgbClr val="FFFF00"/>
                </a:solidFill>
              </a:rPr>
              <a:t>11</a:t>
            </a:r>
            <a:r>
              <a:rPr lang="en-US" b="1" dirty="0">
                <a:solidFill>
                  <a:srgbClr val="FFFFFF"/>
                </a:solidFill>
              </a:rPr>
              <a:t>).</a:t>
            </a:r>
          </a:p>
          <a:p>
            <a:endParaRPr lang="en-US" dirty="0">
              <a:solidFill>
                <a:srgbClr val="FFFFFF"/>
              </a:solidFill>
            </a:endParaRPr>
          </a:p>
        </p:txBody>
      </p:sp>
    </p:spTree>
    <p:extLst>
      <p:ext uri="{BB962C8B-B14F-4D97-AF65-F5344CB8AC3E}">
        <p14:creationId xmlns:p14="http://schemas.microsoft.com/office/powerpoint/2010/main" val="1814878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6624C16-94F8-5001-7658-FCFF5DC2535D}"/>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dirty="0" err="1"/>
              <a:t>Disposicionalismo</a:t>
            </a:r>
            <a:endParaRPr lang="en-US" sz="6600" dirty="0"/>
          </a:p>
        </p:txBody>
      </p:sp>
      <p:sp>
        <p:nvSpPr>
          <p:cNvPr id="4102"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DISPOSITION STATEMENT - Roe's Professional Portfolio">
            <a:extLst>
              <a:ext uri="{FF2B5EF4-FFF2-40B4-BE49-F238E27FC236}">
                <a16:creationId xmlns:a16="http://schemas.microsoft.com/office/drawing/2014/main" id="{84AA0CB5-FB56-DF22-F682-F69145CCCF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4" r="2" b="5397"/>
          <a:stretch/>
        </p:blipFill>
        <p:spPr bwMode="auto">
          <a:xfrm>
            <a:off x="0" y="2024792"/>
            <a:ext cx="7181850" cy="426355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0F7B22FC-B2A7-38B9-6302-EDC2A26A2094}"/>
              </a:ext>
            </a:extLst>
          </p:cNvPr>
          <p:cNvPicPr>
            <a:picLocks noChangeAspect="1"/>
          </p:cNvPicPr>
          <p:nvPr/>
        </p:nvPicPr>
        <p:blipFill rotWithShape="1">
          <a:blip r:embed="rId3"/>
          <a:srcRect l="4124" r="6473" b="-2"/>
          <a:stretch/>
        </p:blipFill>
        <p:spPr>
          <a:xfrm>
            <a:off x="8131732" y="5132092"/>
            <a:ext cx="2522694" cy="1615152"/>
          </a:xfrm>
          <a:prstGeom prst="rect">
            <a:avLst/>
          </a:prstGeom>
        </p:spPr>
      </p:pic>
      <p:pic>
        <p:nvPicPr>
          <p:cNvPr id="1026" name="Picture 2" descr="What Is Quantum Mechanics? Explained">
            <a:extLst>
              <a:ext uri="{FF2B5EF4-FFF2-40B4-BE49-F238E27FC236}">
                <a16:creationId xmlns:a16="http://schemas.microsoft.com/office/drawing/2014/main" id="{F793EB28-6941-682F-7C9F-D0F8FA3B6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0049" y="2061142"/>
            <a:ext cx="5286061" cy="2960194"/>
          </a:xfrm>
          <a:prstGeom prst="rect">
            <a:avLst/>
          </a:prstGeom>
          <a:noFill/>
          <a:extLst>
            <a:ext uri="{909E8E84-426E-40DD-AFC4-6F175D3DCCD1}">
              <a14:hiddenFill xmlns:a14="http://schemas.microsoft.com/office/drawing/2010/main">
                <a:solidFill>
                  <a:srgbClr val="FFFFFF"/>
                </a:solidFill>
              </a14:hiddenFill>
            </a:ext>
          </a:extLst>
        </p:spPr>
      </p:pic>
      <p:sp>
        <p:nvSpPr>
          <p:cNvPr id="3" name="Elipse 2">
            <a:extLst>
              <a:ext uri="{FF2B5EF4-FFF2-40B4-BE49-F238E27FC236}">
                <a16:creationId xmlns:a16="http://schemas.microsoft.com/office/drawing/2014/main" id="{BFF3666B-B943-69BB-9D15-62D818AD85C9}"/>
              </a:ext>
            </a:extLst>
          </p:cNvPr>
          <p:cNvSpPr/>
          <p:nvPr/>
        </p:nvSpPr>
        <p:spPr>
          <a:xfrm>
            <a:off x="7536426" y="5132092"/>
            <a:ext cx="3657600" cy="155630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5511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182C109-9E4C-3C96-8794-9411573CB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1" name="Rectangle 10">
              <a:extLst>
                <a:ext uri="{FF2B5EF4-FFF2-40B4-BE49-F238E27FC236}">
                  <a16:creationId xmlns:a16="http://schemas.microsoft.com/office/drawing/2014/main" id="{1C864660-C52B-BC40-9AE0-D900B4B6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FD81F2E-754B-ACB7-ECD1-E1DADAD07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B2A2591-0296-4CF4-E75F-51D7CB8E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78A07A2-FD92-5AD1-01EE-9D7AEAB887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Marcador de contenido 4">
            <a:extLst>
              <a:ext uri="{FF2B5EF4-FFF2-40B4-BE49-F238E27FC236}">
                <a16:creationId xmlns:a16="http://schemas.microsoft.com/office/drawing/2014/main" id="{85559311-0DC4-4090-C1EF-B6CE45D131BA}"/>
              </a:ext>
            </a:extLst>
          </p:cNvPr>
          <p:cNvPicPr>
            <a:picLocks noGrp="1" noChangeAspect="1"/>
          </p:cNvPicPr>
          <p:nvPr>
            <p:ph idx="1"/>
          </p:nvPr>
        </p:nvPicPr>
        <p:blipFill rotWithShape="1">
          <a:blip r:embed="rId2"/>
          <a:srcRect r="-1" b="18063"/>
          <a:stretch/>
        </p:blipFill>
        <p:spPr>
          <a:xfrm>
            <a:off x="567526" y="559901"/>
            <a:ext cx="11056947" cy="5730212"/>
          </a:xfrm>
          <a:prstGeom prst="rect">
            <a:avLst/>
          </a:prstGeom>
        </p:spPr>
      </p:pic>
      <p:pic>
        <p:nvPicPr>
          <p:cNvPr id="7" name="Imagen 6">
            <a:extLst>
              <a:ext uri="{FF2B5EF4-FFF2-40B4-BE49-F238E27FC236}">
                <a16:creationId xmlns:a16="http://schemas.microsoft.com/office/drawing/2014/main" id="{82D53AA4-AEED-327A-90B1-D6506DBCBF76}"/>
              </a:ext>
            </a:extLst>
          </p:cNvPr>
          <p:cNvPicPr>
            <a:picLocks noChangeAspect="1"/>
          </p:cNvPicPr>
          <p:nvPr/>
        </p:nvPicPr>
        <p:blipFill>
          <a:blip r:embed="rId3"/>
          <a:stretch>
            <a:fillRect/>
          </a:stretch>
        </p:blipFill>
        <p:spPr>
          <a:xfrm>
            <a:off x="1020932" y="679265"/>
            <a:ext cx="8703076" cy="913984"/>
          </a:xfrm>
          <a:prstGeom prst="rect">
            <a:avLst/>
          </a:prstGeom>
        </p:spPr>
      </p:pic>
    </p:spTree>
    <p:extLst>
      <p:ext uri="{BB962C8B-B14F-4D97-AF65-F5344CB8AC3E}">
        <p14:creationId xmlns:p14="http://schemas.microsoft.com/office/powerpoint/2010/main" val="2191441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8B83CD-1C76-9EEE-A0C9-10258FD56ECB}"/>
              </a:ext>
            </a:extLst>
          </p:cNvPr>
          <p:cNvSpPr>
            <a:spLocks noGrp="1"/>
          </p:cNvSpPr>
          <p:nvPr>
            <p:ph type="title"/>
          </p:nvPr>
        </p:nvSpPr>
        <p:spPr>
          <a:xfrm>
            <a:off x="635000" y="640823"/>
            <a:ext cx="3418659" cy="5583148"/>
          </a:xfrm>
        </p:spPr>
        <p:txBody>
          <a:bodyPr anchor="ctr">
            <a:normAutofit/>
          </a:bodyPr>
          <a:lstStyle/>
          <a:p>
            <a:r>
              <a:rPr lang="en-US" sz="5400" dirty="0" err="1"/>
              <a:t>Programa</a:t>
            </a:r>
            <a:br>
              <a:rPr lang="en-US" sz="5400" dirty="0"/>
            </a:br>
            <a:r>
              <a:rPr lang="en-US" sz="3600" dirty="0"/>
              <a:t>¿es possible defender </a:t>
            </a:r>
            <a:r>
              <a:rPr lang="en-US" sz="3600" dirty="0" err="1"/>
              <a:t>una</a:t>
            </a:r>
            <a:r>
              <a:rPr lang="en-US" sz="3600" dirty="0"/>
              <a:t> </a:t>
            </a:r>
            <a:r>
              <a:rPr lang="en-US" sz="3600" dirty="0" err="1"/>
              <a:t>postura</a:t>
            </a:r>
            <a:r>
              <a:rPr lang="en-US" sz="3600" dirty="0"/>
              <a:t> </a:t>
            </a:r>
            <a:r>
              <a:rPr lang="en-US" sz="3600" dirty="0" err="1"/>
              <a:t>disposicional</a:t>
            </a:r>
            <a:r>
              <a:rPr lang="en-US" sz="3600" dirty="0"/>
              <a:t> de </a:t>
            </a:r>
            <a:r>
              <a:rPr lang="en-US" sz="3600" dirty="0" err="1"/>
              <a:t>leyes</a:t>
            </a:r>
            <a:r>
              <a:rPr lang="en-US" sz="3600" dirty="0"/>
              <a:t> </a:t>
            </a:r>
            <a:r>
              <a:rPr lang="en-US" sz="3600" dirty="0" err="1"/>
              <a:t>después</a:t>
            </a:r>
            <a:r>
              <a:rPr lang="en-US" sz="3600" dirty="0"/>
              <a:t> de </a:t>
            </a:r>
            <a:r>
              <a:rPr lang="en-US" sz="3600" dirty="0" err="1"/>
              <a:t>Mecánica</a:t>
            </a:r>
            <a:r>
              <a:rPr lang="en-US" sz="3600" dirty="0"/>
              <a:t> </a:t>
            </a:r>
            <a:r>
              <a:rPr lang="en-US" sz="3600" dirty="0" err="1"/>
              <a:t>Cuántica</a:t>
            </a:r>
            <a:r>
              <a:rPr lang="en-US" sz="3600" dirty="0"/>
              <a:t>?</a:t>
            </a:r>
            <a:endParaRPr lang="en-US" sz="5400" dirty="0"/>
          </a:p>
        </p:txBody>
      </p:sp>
      <p:graphicFrame>
        <p:nvGraphicFramePr>
          <p:cNvPr id="5" name="Marcador de contenido 2">
            <a:extLst>
              <a:ext uri="{FF2B5EF4-FFF2-40B4-BE49-F238E27FC236}">
                <a16:creationId xmlns:a16="http://schemas.microsoft.com/office/drawing/2014/main" id="{4BC0C96E-784A-BAE9-2268-CE480725C090}"/>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8365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ze">
            <a:extLst>
              <a:ext uri="{FF2B5EF4-FFF2-40B4-BE49-F238E27FC236}">
                <a16:creationId xmlns:a16="http://schemas.microsoft.com/office/drawing/2014/main" id="{007F4411-D716-2B9D-B994-33DAFCDB1D7C}"/>
              </a:ext>
            </a:extLst>
          </p:cNvPr>
          <p:cNvPicPr>
            <a:picLocks noChangeAspect="1"/>
          </p:cNvPicPr>
          <p:nvPr/>
        </p:nvPicPr>
        <p:blipFill rotWithShape="1">
          <a:blip r:embed="rId2"/>
          <a:srcRect l="17307" r="23428" b="-1"/>
          <a:stretch/>
        </p:blipFill>
        <p:spPr>
          <a:xfrm>
            <a:off x="7680960" y="10"/>
            <a:ext cx="4511038"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EF33BA7-7A57-B327-E017-D024A8EDA757}"/>
              </a:ext>
            </a:extLst>
          </p:cNvPr>
          <p:cNvSpPr>
            <a:spLocks noGrp="1"/>
          </p:cNvSpPr>
          <p:nvPr>
            <p:ph type="title"/>
          </p:nvPr>
        </p:nvSpPr>
        <p:spPr>
          <a:xfrm>
            <a:off x="761801" y="328512"/>
            <a:ext cx="4778387" cy="1628970"/>
          </a:xfrm>
        </p:spPr>
        <p:txBody>
          <a:bodyPr anchor="ctr">
            <a:normAutofit/>
          </a:bodyPr>
          <a:lstStyle/>
          <a:p>
            <a:r>
              <a:rPr lang="es-MX" sz="4000" b="1" dirty="0"/>
              <a:t>Problemas para el </a:t>
            </a:r>
            <a:r>
              <a:rPr lang="es-MX" sz="4000" b="1" dirty="0" err="1"/>
              <a:t>disposicionalismo</a:t>
            </a:r>
            <a:endParaRPr lang="es-CL" sz="4000" b="1" dirty="0"/>
          </a:p>
        </p:txBody>
      </p:sp>
      <p:sp>
        <p:nvSpPr>
          <p:cNvPr id="3" name="Marcador de contenido 2">
            <a:extLst>
              <a:ext uri="{FF2B5EF4-FFF2-40B4-BE49-F238E27FC236}">
                <a16:creationId xmlns:a16="http://schemas.microsoft.com/office/drawing/2014/main" id="{27A1C75A-DFD7-CEBE-5105-E74E00E4EA26}"/>
              </a:ext>
            </a:extLst>
          </p:cNvPr>
          <p:cNvSpPr>
            <a:spLocks noGrp="1"/>
          </p:cNvSpPr>
          <p:nvPr>
            <p:ph idx="1"/>
          </p:nvPr>
        </p:nvSpPr>
        <p:spPr>
          <a:xfrm>
            <a:off x="189042" y="2107098"/>
            <a:ext cx="5681671" cy="4187686"/>
          </a:xfrm>
        </p:spPr>
        <p:txBody>
          <a:bodyPr anchor="ctr">
            <a:noAutofit/>
          </a:bodyPr>
          <a:lstStyle/>
          <a:p>
            <a:pPr marL="0" indent="0" algn="just">
              <a:buNone/>
            </a:pPr>
            <a:r>
              <a:rPr lang="es-CL" sz="2400" b="1" dirty="0"/>
              <a:t>No-localidad</a:t>
            </a:r>
          </a:p>
          <a:p>
            <a:pPr algn="just"/>
            <a:r>
              <a:rPr lang="es-CL" sz="2000" dirty="0"/>
              <a:t>La medición estadística de sistemas cuánticos </a:t>
            </a:r>
            <a:r>
              <a:rPr lang="es-CL" sz="2000" dirty="0" err="1"/>
              <a:t>multipartitos</a:t>
            </a:r>
            <a:r>
              <a:rPr lang="es-CL" sz="2000" dirty="0"/>
              <a:t> entrelazados </a:t>
            </a:r>
            <a:r>
              <a:rPr lang="es-CL" sz="2000" b="1" dirty="0"/>
              <a:t>no puede ser explicado con teorías realistas locales</a:t>
            </a:r>
          </a:p>
          <a:p>
            <a:pPr algn="just"/>
            <a:r>
              <a:rPr lang="es-CL" sz="2000" dirty="0"/>
              <a:t>La </a:t>
            </a:r>
            <a:r>
              <a:rPr lang="es-CL" sz="2000" b="1" dirty="0"/>
              <a:t>non-localidad </a:t>
            </a:r>
            <a:r>
              <a:rPr lang="es-CL" sz="2000" dirty="0"/>
              <a:t>del entrelazamiento ha sido empleada para argumentar que propiedades locales no pueden ser la base de la superveniencia de leyes de la naturaleza, pues no fija el estado de sistemas entrelazados. </a:t>
            </a:r>
          </a:p>
        </p:txBody>
      </p:sp>
    </p:spTree>
    <p:extLst>
      <p:ext uri="{BB962C8B-B14F-4D97-AF65-F5344CB8AC3E}">
        <p14:creationId xmlns:p14="http://schemas.microsoft.com/office/powerpoint/2010/main" val="17428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ze">
            <a:extLst>
              <a:ext uri="{FF2B5EF4-FFF2-40B4-BE49-F238E27FC236}">
                <a16:creationId xmlns:a16="http://schemas.microsoft.com/office/drawing/2014/main" id="{007F4411-D716-2B9D-B994-33DAFCDB1D7C}"/>
              </a:ext>
            </a:extLst>
          </p:cNvPr>
          <p:cNvPicPr>
            <a:picLocks noChangeAspect="1"/>
          </p:cNvPicPr>
          <p:nvPr/>
        </p:nvPicPr>
        <p:blipFill rotWithShape="1">
          <a:blip r:embed="rId2"/>
          <a:srcRect l="17307" r="23428" b="-1"/>
          <a:stretch/>
        </p:blipFill>
        <p:spPr>
          <a:xfrm>
            <a:off x="7680960" y="10"/>
            <a:ext cx="4511038"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EF33BA7-7A57-B327-E017-D024A8EDA757}"/>
              </a:ext>
            </a:extLst>
          </p:cNvPr>
          <p:cNvSpPr>
            <a:spLocks noGrp="1"/>
          </p:cNvSpPr>
          <p:nvPr>
            <p:ph type="title"/>
          </p:nvPr>
        </p:nvSpPr>
        <p:spPr>
          <a:xfrm>
            <a:off x="761801" y="328512"/>
            <a:ext cx="4778387" cy="1628970"/>
          </a:xfrm>
        </p:spPr>
        <p:txBody>
          <a:bodyPr anchor="ctr">
            <a:normAutofit/>
          </a:bodyPr>
          <a:lstStyle/>
          <a:p>
            <a:r>
              <a:rPr lang="es-MX" sz="4000" b="1" dirty="0"/>
              <a:t>Problemas para el </a:t>
            </a:r>
            <a:r>
              <a:rPr lang="es-MX" sz="4000" b="1" dirty="0" err="1"/>
              <a:t>disposicionalismo</a:t>
            </a:r>
            <a:endParaRPr lang="es-CL" sz="4000" b="1" dirty="0"/>
          </a:p>
        </p:txBody>
      </p:sp>
      <p:sp>
        <p:nvSpPr>
          <p:cNvPr id="3" name="Marcador de contenido 2">
            <a:extLst>
              <a:ext uri="{FF2B5EF4-FFF2-40B4-BE49-F238E27FC236}">
                <a16:creationId xmlns:a16="http://schemas.microsoft.com/office/drawing/2014/main" id="{27A1C75A-DFD7-CEBE-5105-E74E00E4EA26}"/>
              </a:ext>
            </a:extLst>
          </p:cNvPr>
          <p:cNvSpPr>
            <a:spLocks noGrp="1"/>
          </p:cNvSpPr>
          <p:nvPr>
            <p:ph idx="1"/>
          </p:nvPr>
        </p:nvSpPr>
        <p:spPr>
          <a:xfrm>
            <a:off x="189043" y="2107098"/>
            <a:ext cx="5728054" cy="4340086"/>
          </a:xfrm>
        </p:spPr>
        <p:txBody>
          <a:bodyPr anchor="ctr">
            <a:noAutofit/>
          </a:bodyPr>
          <a:lstStyle/>
          <a:p>
            <a:pPr marL="0" indent="0" algn="just">
              <a:buNone/>
            </a:pPr>
            <a:r>
              <a:rPr lang="es-CL" sz="2400" b="1" dirty="0" err="1"/>
              <a:t>Contextualidad</a:t>
            </a:r>
            <a:endParaRPr lang="es-CL" sz="2400" b="1" dirty="0"/>
          </a:p>
          <a:p>
            <a:pPr marL="0" indent="0" algn="just">
              <a:buNone/>
            </a:pPr>
            <a:r>
              <a:rPr lang="es-CL" sz="2000" dirty="0"/>
              <a:t>El teorema de </a:t>
            </a:r>
            <a:r>
              <a:rPr lang="es-CL" sz="2000" b="1" dirty="0" err="1"/>
              <a:t>Kochen-Specke</a:t>
            </a:r>
            <a:r>
              <a:rPr lang="es-CL" sz="2000" dirty="0" err="1"/>
              <a:t>r</a:t>
            </a:r>
            <a:r>
              <a:rPr lang="es-CL" sz="2000" dirty="0"/>
              <a:t> muestra que los valores de observables no </a:t>
            </a:r>
            <a:r>
              <a:rPr lang="es-CL" sz="2000" dirty="0" err="1"/>
              <a:t>conmutantes</a:t>
            </a:r>
            <a:r>
              <a:rPr lang="es-CL" sz="2000" dirty="0"/>
              <a:t> no pueden asociarse a variables determinadas simultáneamente (quantum </a:t>
            </a:r>
            <a:r>
              <a:rPr lang="es-CL" sz="2000" dirty="0" err="1"/>
              <a:t>contextuality</a:t>
            </a:r>
            <a:r>
              <a:rPr lang="es-CL" sz="2000" dirty="0"/>
              <a:t>). </a:t>
            </a:r>
          </a:p>
          <a:p>
            <a:pPr marL="0" indent="0" algn="just">
              <a:buNone/>
            </a:pPr>
            <a:r>
              <a:rPr lang="es-CL" sz="2000" b="1" dirty="0" err="1"/>
              <a:t>Contextualidad</a:t>
            </a:r>
            <a:r>
              <a:rPr lang="es-CL" sz="2000" dirty="0"/>
              <a:t> es un problema para </a:t>
            </a:r>
            <a:r>
              <a:rPr lang="es-CL" sz="2000" dirty="0" err="1"/>
              <a:t>disposicionalismo</a:t>
            </a:r>
            <a:r>
              <a:rPr lang="es-CL" sz="2000" dirty="0"/>
              <a:t> en tanto se espera que las disposiciones estén continuamente presentes (activas) en objetos físicos.</a:t>
            </a:r>
          </a:p>
        </p:txBody>
      </p:sp>
    </p:spTree>
    <p:extLst>
      <p:ext uri="{BB962C8B-B14F-4D97-AF65-F5344CB8AC3E}">
        <p14:creationId xmlns:p14="http://schemas.microsoft.com/office/powerpoint/2010/main" val="264177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87A43BC-4CF2-638A-BA20-54472CF07ACC}"/>
              </a:ext>
            </a:extLst>
          </p:cNvPr>
          <p:cNvSpPr>
            <a:spLocks noGrp="1"/>
          </p:cNvSpPr>
          <p:nvPr>
            <p:ph type="title"/>
          </p:nvPr>
        </p:nvSpPr>
        <p:spPr>
          <a:xfrm>
            <a:off x="728663" y="1422400"/>
            <a:ext cx="4505552" cy="2387600"/>
          </a:xfrm>
        </p:spPr>
        <p:txBody>
          <a:bodyPr vert="horz" lIns="91440" tIns="45720" rIns="91440" bIns="45720" rtlCol="0" anchor="b">
            <a:normAutofit/>
          </a:bodyPr>
          <a:lstStyle/>
          <a:p>
            <a:r>
              <a:rPr lang="en-US" sz="5000" b="1" dirty="0">
                <a:solidFill>
                  <a:schemeClr val="bg1"/>
                </a:solidFill>
              </a:rPr>
              <a:t>Las </a:t>
            </a:r>
            <a:r>
              <a:rPr lang="en-US" sz="5000" b="1" dirty="0" err="1">
                <a:solidFill>
                  <a:schemeClr val="bg1"/>
                </a:solidFill>
              </a:rPr>
              <a:t>mentes</a:t>
            </a:r>
            <a:endParaRPr lang="en-US" sz="5000" b="1" dirty="0">
              <a:solidFill>
                <a:schemeClr val="bg1"/>
              </a:solidFill>
            </a:endParaRPr>
          </a:p>
        </p:txBody>
      </p:sp>
      <p:sp>
        <p:nvSpPr>
          <p:cNvPr id="50" name="Freeform: Shape 49">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Marcador de contenido 3">
            <a:extLst>
              <a:ext uri="{FF2B5EF4-FFF2-40B4-BE49-F238E27FC236}">
                <a16:creationId xmlns:a16="http://schemas.microsoft.com/office/drawing/2014/main" id="{1233607E-467A-0444-C949-284300275CF1}"/>
              </a:ext>
            </a:extLst>
          </p:cNvPr>
          <p:cNvPicPr>
            <a:picLocks noChangeAspect="1"/>
          </p:cNvPicPr>
          <p:nvPr/>
        </p:nvPicPr>
        <p:blipFill rotWithShape="1">
          <a:blip r:embed="rId2"/>
          <a:srcRect l="34153" r="1905" b="1"/>
          <a:stretch/>
        </p:blipFill>
        <p:spPr>
          <a:xfrm>
            <a:off x="8454244" y="2663211"/>
            <a:ext cx="2179243" cy="3408121"/>
          </a:xfrm>
          <a:prstGeom prst="rect">
            <a:avLst/>
          </a:prstGeom>
        </p:spPr>
      </p:pic>
      <p:pic>
        <p:nvPicPr>
          <p:cNvPr id="5" name="Picture 2" descr="Federico Benitez (University of Lausanne) - PhilPeople">
            <a:extLst>
              <a:ext uri="{FF2B5EF4-FFF2-40B4-BE49-F238E27FC236}">
                <a16:creationId xmlns:a16="http://schemas.microsoft.com/office/drawing/2014/main" id="{5DB78574-0494-E74E-37C5-6DE7B62E7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29" r="8028" b="-1"/>
          <a:stretch/>
        </p:blipFill>
        <p:spPr bwMode="auto">
          <a:xfrm>
            <a:off x="6350534" y="496673"/>
            <a:ext cx="1917692" cy="299909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5A8B8F5-611D-243C-DB43-ADAF2CBBE674}"/>
              </a:ext>
            </a:extLst>
          </p:cNvPr>
          <p:cNvSpPr txBox="1"/>
          <p:nvPr/>
        </p:nvSpPr>
        <p:spPr>
          <a:xfrm>
            <a:off x="5871754" y="3429000"/>
            <a:ext cx="2582490" cy="369332"/>
          </a:xfrm>
          <a:prstGeom prst="rect">
            <a:avLst/>
          </a:prstGeom>
          <a:noFill/>
        </p:spPr>
        <p:txBody>
          <a:bodyPr wrap="square" rtlCol="0">
            <a:spAutoFit/>
          </a:bodyPr>
          <a:lstStyle/>
          <a:p>
            <a:pPr algn="ctr"/>
            <a:r>
              <a:rPr lang="en-US" dirty="0">
                <a:solidFill>
                  <a:schemeClr val="bg1"/>
                </a:solidFill>
              </a:rPr>
              <a:t>Federico Benitez</a:t>
            </a:r>
          </a:p>
        </p:txBody>
      </p:sp>
      <p:sp>
        <p:nvSpPr>
          <p:cNvPr id="6" name="CuadroTexto 5">
            <a:extLst>
              <a:ext uri="{FF2B5EF4-FFF2-40B4-BE49-F238E27FC236}">
                <a16:creationId xmlns:a16="http://schemas.microsoft.com/office/drawing/2014/main" id="{8158B1F1-1BF8-0A75-D724-183D124B1529}"/>
              </a:ext>
            </a:extLst>
          </p:cNvPr>
          <p:cNvSpPr txBox="1"/>
          <p:nvPr/>
        </p:nvSpPr>
        <p:spPr>
          <a:xfrm>
            <a:off x="8469389" y="6006950"/>
            <a:ext cx="2250767" cy="369332"/>
          </a:xfrm>
          <a:prstGeom prst="rect">
            <a:avLst/>
          </a:prstGeom>
          <a:noFill/>
        </p:spPr>
        <p:txBody>
          <a:bodyPr wrap="square" rtlCol="0">
            <a:spAutoFit/>
          </a:bodyPr>
          <a:lstStyle/>
          <a:p>
            <a:pPr algn="ctr"/>
            <a:r>
              <a:rPr lang="en-US" dirty="0">
                <a:solidFill>
                  <a:schemeClr val="bg1"/>
                </a:solidFill>
              </a:rPr>
              <a:t>Frida Trotter</a:t>
            </a:r>
          </a:p>
        </p:txBody>
      </p:sp>
    </p:spTree>
    <p:extLst>
      <p:ext uri="{BB962C8B-B14F-4D97-AF65-F5344CB8AC3E}">
        <p14:creationId xmlns:p14="http://schemas.microsoft.com/office/powerpoint/2010/main" val="1084138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83C6FC9F-43DB-FC85-C253-E743A44E6337}"/>
              </a:ext>
            </a:extLst>
          </p:cNvPr>
          <p:cNvPicPr>
            <a:picLocks noChangeAspect="1"/>
          </p:cNvPicPr>
          <p:nvPr/>
        </p:nvPicPr>
        <p:blipFill rotWithShape="1">
          <a:blip r:embed="rId2"/>
          <a:srcRect l="26855" r="2646"/>
          <a:stretch/>
        </p:blipFill>
        <p:spPr>
          <a:xfrm>
            <a:off x="-3047" y="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C55EBAE-D996-21DE-6C4F-6A87FE9DE009}"/>
              </a:ext>
            </a:extLst>
          </p:cNvPr>
          <p:cNvSpPr>
            <a:spLocks noGrp="1"/>
          </p:cNvSpPr>
          <p:nvPr>
            <p:ph type="title"/>
          </p:nvPr>
        </p:nvSpPr>
        <p:spPr>
          <a:xfrm>
            <a:off x="7531610" y="365125"/>
            <a:ext cx="3822189" cy="1899912"/>
          </a:xfrm>
        </p:spPr>
        <p:txBody>
          <a:bodyPr>
            <a:normAutofit/>
          </a:bodyPr>
          <a:lstStyle/>
          <a:p>
            <a:r>
              <a:rPr lang="en-US" sz="4000" dirty="0"/>
              <a:t>No-</a:t>
            </a:r>
            <a:r>
              <a:rPr lang="en-US" sz="4000" dirty="0" err="1"/>
              <a:t>localidad</a:t>
            </a:r>
            <a:r>
              <a:rPr lang="en-US" sz="4000" dirty="0"/>
              <a:t> y </a:t>
            </a:r>
            <a:r>
              <a:rPr lang="en-US" sz="4000" dirty="0" err="1"/>
              <a:t>contextualidad</a:t>
            </a:r>
            <a:endParaRPr lang="en-US" sz="4000" dirty="0"/>
          </a:p>
        </p:txBody>
      </p:sp>
      <p:sp>
        <p:nvSpPr>
          <p:cNvPr id="3" name="Marcador de contenido 2">
            <a:extLst>
              <a:ext uri="{FF2B5EF4-FFF2-40B4-BE49-F238E27FC236}">
                <a16:creationId xmlns:a16="http://schemas.microsoft.com/office/drawing/2014/main" id="{69B77E12-8529-A51A-6C75-B92ACBD513DD}"/>
              </a:ext>
            </a:extLst>
          </p:cNvPr>
          <p:cNvSpPr>
            <a:spLocks noGrp="1"/>
          </p:cNvSpPr>
          <p:nvPr>
            <p:ph idx="1"/>
          </p:nvPr>
        </p:nvSpPr>
        <p:spPr>
          <a:xfrm>
            <a:off x="7299298" y="2265036"/>
            <a:ext cx="4687293" cy="4168893"/>
          </a:xfrm>
        </p:spPr>
        <p:txBody>
          <a:bodyPr>
            <a:noAutofit/>
          </a:bodyPr>
          <a:lstStyle/>
          <a:p>
            <a:pPr algn="just"/>
            <a:r>
              <a:rPr lang="es-CL" sz="2400" dirty="0"/>
              <a:t>Problema depende de </a:t>
            </a:r>
            <a:r>
              <a:rPr lang="es-CL" sz="2400" b="1" dirty="0"/>
              <a:t>interpretación de MC</a:t>
            </a:r>
            <a:r>
              <a:rPr lang="es-CL" sz="2400" dirty="0"/>
              <a:t>.</a:t>
            </a:r>
          </a:p>
          <a:p>
            <a:pPr algn="just"/>
            <a:r>
              <a:rPr lang="es-CL" sz="2400" dirty="0"/>
              <a:t>Algunas </a:t>
            </a:r>
            <a:r>
              <a:rPr lang="es-CL" sz="2400" dirty="0" err="1"/>
              <a:t>interpretacioens</a:t>
            </a:r>
            <a:r>
              <a:rPr lang="es-CL" sz="2400" dirty="0"/>
              <a:t> son no-locales, otras solucionan los problemas emergentes de las inequidades de Bell. </a:t>
            </a:r>
          </a:p>
          <a:p>
            <a:pPr algn="just"/>
            <a:r>
              <a:rPr lang="es-CL" sz="2400" dirty="0" err="1"/>
              <a:t>Analogamente</a:t>
            </a:r>
            <a:r>
              <a:rPr lang="es-CL" sz="2400" dirty="0"/>
              <a:t> algunas interpretaciones (</a:t>
            </a:r>
            <a:r>
              <a:rPr lang="es-CL" sz="2400" dirty="0" err="1"/>
              <a:t>Bohmian</a:t>
            </a:r>
            <a:r>
              <a:rPr lang="es-CL" sz="2400" dirty="0"/>
              <a:t> </a:t>
            </a:r>
            <a:r>
              <a:rPr lang="es-CL" sz="2400" dirty="0" err="1"/>
              <a:t>mechanics</a:t>
            </a:r>
            <a:r>
              <a:rPr lang="es-CL" sz="2400" dirty="0"/>
              <a:t>, modal hamiltoniana), excluyen </a:t>
            </a:r>
            <a:r>
              <a:rPr lang="es-CL" sz="2400" dirty="0" err="1"/>
              <a:t>contextualidad</a:t>
            </a:r>
            <a:r>
              <a:rPr lang="es-CL" sz="2400" dirty="0"/>
              <a:t> definiendo una base preferida</a:t>
            </a:r>
            <a:r>
              <a:rPr lang="en-GB" sz="2400" dirty="0"/>
              <a:t>.</a:t>
            </a:r>
          </a:p>
        </p:txBody>
      </p:sp>
    </p:spTree>
    <p:extLst>
      <p:ext uri="{BB962C8B-B14F-4D97-AF65-F5344CB8AC3E}">
        <p14:creationId xmlns:p14="http://schemas.microsoft.com/office/powerpoint/2010/main" val="1693970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122D1C-A4F2-4EBA-9070-39E23EB19612}"/>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A8CABD0-5F49-F2E3-FC6E-ED0B029E28D2}"/>
              </a:ext>
            </a:extLst>
          </p:cNvPr>
          <p:cNvSpPr>
            <a:spLocks noGrp="1"/>
          </p:cNvSpPr>
          <p:nvPr>
            <p:ph type="title"/>
          </p:nvPr>
        </p:nvSpPr>
        <p:spPr>
          <a:xfrm>
            <a:off x="793662" y="386930"/>
            <a:ext cx="10066122" cy="1298448"/>
          </a:xfrm>
        </p:spPr>
        <p:txBody>
          <a:bodyPr anchor="b">
            <a:normAutofit/>
          </a:bodyPr>
          <a:lstStyle/>
          <a:p>
            <a:r>
              <a:rPr lang="en-US" sz="4800" dirty="0" err="1"/>
              <a:t>Estrategia</a:t>
            </a:r>
            <a:endParaRPr lang="en-US" sz="4800" dirty="0"/>
          </a:p>
        </p:txBody>
      </p:sp>
      <p:sp>
        <p:nvSpPr>
          <p:cNvPr id="1033" name="Rectangle 103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A709903E-A916-787A-5B9B-8D20780136D7}"/>
              </a:ext>
            </a:extLst>
          </p:cNvPr>
          <p:cNvSpPr>
            <a:spLocks noGrp="1"/>
          </p:cNvSpPr>
          <p:nvPr>
            <p:ph idx="1"/>
          </p:nvPr>
        </p:nvSpPr>
        <p:spPr>
          <a:xfrm>
            <a:off x="439701" y="2353586"/>
            <a:ext cx="5150278" cy="3885373"/>
          </a:xfrm>
        </p:spPr>
        <p:txBody>
          <a:bodyPr anchor="ctr">
            <a:noAutofit/>
          </a:bodyPr>
          <a:lstStyle/>
          <a:p>
            <a:pPr algn="just">
              <a:spcAft>
                <a:spcPts val="600"/>
              </a:spcAft>
            </a:pPr>
            <a:r>
              <a:rPr lang="es-CL" sz="2400" dirty="0"/>
              <a:t>Hay dos posibilidades: </a:t>
            </a:r>
          </a:p>
          <a:p>
            <a:pPr lvl="1" algn="just">
              <a:spcAft>
                <a:spcPts val="600"/>
              </a:spcAft>
            </a:pPr>
            <a:r>
              <a:rPr lang="es-CL" dirty="0"/>
              <a:t> “Todo o nada” a una interpretación particular, compatible con ontología preferida</a:t>
            </a:r>
          </a:p>
          <a:p>
            <a:pPr lvl="1" algn="just">
              <a:spcAft>
                <a:spcPts val="600"/>
              </a:spcAft>
            </a:pPr>
            <a:r>
              <a:rPr lang="es-CL" dirty="0"/>
              <a:t>Mostrar que la ontología preferida es agnóstica respecto a </a:t>
            </a:r>
            <a:r>
              <a:rPr lang="es-CL" dirty="0" err="1"/>
              <a:t>interptertaciones</a:t>
            </a:r>
            <a:r>
              <a:rPr lang="es-CL" dirty="0"/>
              <a:t>: es compatible con todas (la mayoría) de las interpretaciones más relevantes.</a:t>
            </a:r>
          </a:p>
        </p:txBody>
      </p:sp>
      <p:pic>
        <p:nvPicPr>
          <p:cNvPr id="1026" name="Picture 2" descr="Bifurcación en el camino?">
            <a:extLst>
              <a:ext uri="{FF2B5EF4-FFF2-40B4-BE49-F238E27FC236}">
                <a16:creationId xmlns:a16="http://schemas.microsoft.com/office/drawing/2014/main" id="{F5F1B212-29D4-475F-9211-4CC39B81EE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49" r="9601" b="2"/>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48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16D01-993A-3E60-6CA9-C0F7D71FDFB3}"/>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C80F0F2-9646-A61C-53AF-D2573201E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07380C1-75FC-66F6-79F0-966AFF3D7AE2}"/>
              </a:ext>
            </a:extLst>
          </p:cNvPr>
          <p:cNvSpPr>
            <a:spLocks noGrp="1"/>
          </p:cNvSpPr>
          <p:nvPr>
            <p:ph type="title"/>
          </p:nvPr>
        </p:nvSpPr>
        <p:spPr>
          <a:xfrm>
            <a:off x="793662" y="386930"/>
            <a:ext cx="10066122" cy="1298448"/>
          </a:xfrm>
        </p:spPr>
        <p:txBody>
          <a:bodyPr anchor="b">
            <a:normAutofit/>
          </a:bodyPr>
          <a:lstStyle/>
          <a:p>
            <a:r>
              <a:rPr lang="en-US" sz="4800" dirty="0" err="1"/>
              <a:t>Estrategia</a:t>
            </a:r>
            <a:endParaRPr lang="en-US" sz="4800" dirty="0"/>
          </a:p>
        </p:txBody>
      </p:sp>
      <p:sp>
        <p:nvSpPr>
          <p:cNvPr id="1033" name="Rectangle 1032">
            <a:extLst>
              <a:ext uri="{FF2B5EF4-FFF2-40B4-BE49-F238E27FC236}">
                <a16:creationId xmlns:a16="http://schemas.microsoft.com/office/drawing/2014/main" id="{C1BBB0C7-FE9D-BE22-C646-92962906B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E3F8C48C-DD86-697A-62C5-CD2A69372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DAB5C386-9C72-555C-6ED6-BE8428CB9D3E}"/>
              </a:ext>
            </a:extLst>
          </p:cNvPr>
          <p:cNvSpPr>
            <a:spLocks noGrp="1"/>
          </p:cNvSpPr>
          <p:nvPr>
            <p:ph idx="1"/>
          </p:nvPr>
        </p:nvSpPr>
        <p:spPr>
          <a:xfrm>
            <a:off x="667910" y="2599509"/>
            <a:ext cx="4922069" cy="3639450"/>
          </a:xfrm>
        </p:spPr>
        <p:txBody>
          <a:bodyPr anchor="ctr">
            <a:noAutofit/>
          </a:bodyPr>
          <a:lstStyle/>
          <a:p>
            <a:pPr algn="just"/>
            <a:r>
              <a:rPr lang="es-CL" sz="2200" dirty="0"/>
              <a:t>Consideramos </a:t>
            </a:r>
            <a:r>
              <a:rPr lang="es-CL" sz="2200" b="1" dirty="0"/>
              <a:t>cuatro interpretaciones realistas</a:t>
            </a:r>
            <a:r>
              <a:rPr lang="es-CL" sz="2200" dirty="0"/>
              <a:t>: </a:t>
            </a:r>
            <a:r>
              <a:rPr lang="es-CL" sz="2200" dirty="0" err="1"/>
              <a:t>Bohmian</a:t>
            </a:r>
            <a:r>
              <a:rPr lang="es-CL" sz="2200" dirty="0"/>
              <a:t> </a:t>
            </a:r>
            <a:r>
              <a:rPr lang="es-CL" sz="2200" dirty="0" err="1"/>
              <a:t>mechanics</a:t>
            </a:r>
            <a:r>
              <a:rPr lang="es-CL" sz="2200" dirty="0"/>
              <a:t>, </a:t>
            </a:r>
            <a:r>
              <a:rPr lang="es-CL" sz="2200" dirty="0" err="1"/>
              <a:t>Ghirardi</a:t>
            </a:r>
            <a:r>
              <a:rPr lang="es-CL" sz="2200" dirty="0"/>
              <a:t>-</a:t>
            </a:r>
            <a:r>
              <a:rPr lang="es-CL" sz="2200" dirty="0" err="1"/>
              <a:t>Rimini</a:t>
            </a:r>
            <a:r>
              <a:rPr lang="es-CL" sz="2200" dirty="0"/>
              <a:t>-Weber </a:t>
            </a:r>
            <a:r>
              <a:rPr lang="es-CL" sz="2200" dirty="0" err="1"/>
              <a:t>collapse</a:t>
            </a:r>
            <a:r>
              <a:rPr lang="es-CL" sz="2200" dirty="0"/>
              <a:t> </a:t>
            </a:r>
            <a:r>
              <a:rPr lang="es-CL" sz="2200" dirty="0" err="1"/>
              <a:t>theories</a:t>
            </a:r>
            <a:r>
              <a:rPr lang="es-CL" sz="2200" dirty="0"/>
              <a:t>, </a:t>
            </a:r>
            <a:r>
              <a:rPr lang="es-CL" sz="2200" dirty="0" err="1"/>
              <a:t>Many-Worlds</a:t>
            </a:r>
            <a:r>
              <a:rPr lang="es-CL" sz="2200" dirty="0"/>
              <a:t> o Everett </a:t>
            </a:r>
            <a:r>
              <a:rPr lang="es-CL" sz="2200" dirty="0" err="1"/>
              <a:t>interpretation</a:t>
            </a:r>
            <a:r>
              <a:rPr lang="es-CL" sz="2200" dirty="0"/>
              <a:t>, y la interpretación relacional de </a:t>
            </a:r>
            <a:r>
              <a:rPr lang="es-CL" sz="2200" dirty="0" err="1"/>
              <a:t>Rovelli</a:t>
            </a:r>
            <a:r>
              <a:rPr lang="es-CL" sz="2200" dirty="0"/>
              <a:t>.</a:t>
            </a:r>
          </a:p>
          <a:p>
            <a:pPr algn="just"/>
            <a:r>
              <a:rPr lang="es-CL" sz="2200" b="1" dirty="0"/>
              <a:t>Nuestra propuesta: </a:t>
            </a:r>
            <a:r>
              <a:rPr lang="es-CL" sz="2200" dirty="0"/>
              <a:t>aún para interpretaciones no-locales, </a:t>
            </a:r>
            <a:r>
              <a:rPr lang="es-CL" sz="2200" b="1" dirty="0"/>
              <a:t>en todos los casos </a:t>
            </a:r>
            <a:r>
              <a:rPr lang="es-CL" sz="2200" dirty="0"/>
              <a:t> es posible argumentar que hay disposiciones locales –las cargas de interacción---. </a:t>
            </a:r>
          </a:p>
        </p:txBody>
      </p:sp>
      <p:pic>
        <p:nvPicPr>
          <p:cNvPr id="1026" name="Picture 2" descr="Bifurcación en el camino?">
            <a:extLst>
              <a:ext uri="{FF2B5EF4-FFF2-40B4-BE49-F238E27FC236}">
                <a16:creationId xmlns:a16="http://schemas.microsoft.com/office/drawing/2014/main" id="{7250E874-9D3F-D68F-4140-F954FA5608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49" r="9601" b="2"/>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6A79BBD4-1787-DFC3-2219-F486399A2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4" name="Entrada de lápiz 3">
                <a:extLst>
                  <a:ext uri="{FF2B5EF4-FFF2-40B4-BE49-F238E27FC236}">
                    <a16:creationId xmlns:a16="http://schemas.microsoft.com/office/drawing/2014/main" id="{584F0729-7A54-889B-1B6E-F6D6197E43BF}"/>
                  </a:ext>
                </a:extLst>
              </p14:cNvPr>
              <p14:cNvContentPartPr/>
              <p14:nvPr/>
            </p14:nvContentPartPr>
            <p14:xfrm>
              <a:off x="6664526" y="4582646"/>
              <a:ext cx="1689480" cy="844200"/>
            </p14:xfrm>
          </p:contentPart>
        </mc:Choice>
        <mc:Fallback xmlns="">
          <p:pic>
            <p:nvPicPr>
              <p:cNvPr id="4" name="Entrada de lápiz 3">
                <a:extLst>
                  <a:ext uri="{FF2B5EF4-FFF2-40B4-BE49-F238E27FC236}">
                    <a16:creationId xmlns:a16="http://schemas.microsoft.com/office/drawing/2014/main" id="{584F0729-7A54-889B-1B6E-F6D6197E43BF}"/>
                  </a:ext>
                </a:extLst>
              </p:cNvPr>
              <p:cNvPicPr/>
              <p:nvPr/>
            </p:nvPicPr>
            <p:blipFill>
              <a:blip r:embed="rId4"/>
              <a:stretch>
                <a:fillRect/>
              </a:stretch>
            </p:blipFill>
            <p:spPr>
              <a:xfrm>
                <a:off x="6658406" y="4576526"/>
                <a:ext cx="1701720" cy="856440"/>
              </a:xfrm>
              <a:prstGeom prst="rect">
                <a:avLst/>
              </a:prstGeom>
            </p:spPr>
          </p:pic>
        </mc:Fallback>
      </mc:AlternateContent>
    </p:spTree>
    <p:extLst>
      <p:ext uri="{BB962C8B-B14F-4D97-AF65-F5344CB8AC3E}">
        <p14:creationId xmlns:p14="http://schemas.microsoft.com/office/powerpoint/2010/main" val="158184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8B83CD-1C76-9EEE-A0C9-10258FD56ECB}"/>
              </a:ext>
            </a:extLst>
          </p:cNvPr>
          <p:cNvSpPr>
            <a:spLocks noGrp="1"/>
          </p:cNvSpPr>
          <p:nvPr>
            <p:ph type="title"/>
          </p:nvPr>
        </p:nvSpPr>
        <p:spPr>
          <a:xfrm>
            <a:off x="635000" y="640823"/>
            <a:ext cx="3418659" cy="5583148"/>
          </a:xfrm>
        </p:spPr>
        <p:txBody>
          <a:bodyPr anchor="ctr">
            <a:normAutofit/>
          </a:bodyPr>
          <a:lstStyle/>
          <a:p>
            <a:r>
              <a:rPr lang="en-US" sz="5400" dirty="0" err="1"/>
              <a:t>Programa</a:t>
            </a:r>
            <a:br>
              <a:rPr lang="en-US" sz="5400" dirty="0"/>
            </a:br>
            <a:r>
              <a:rPr lang="en-US" sz="3600" dirty="0"/>
              <a:t>¿es possible defender </a:t>
            </a:r>
            <a:r>
              <a:rPr lang="en-US" sz="3600" dirty="0" err="1"/>
              <a:t>una</a:t>
            </a:r>
            <a:r>
              <a:rPr lang="en-US" sz="3600" dirty="0"/>
              <a:t> </a:t>
            </a:r>
            <a:r>
              <a:rPr lang="en-US" sz="3600" dirty="0" err="1"/>
              <a:t>postura</a:t>
            </a:r>
            <a:r>
              <a:rPr lang="en-US" sz="3600" dirty="0"/>
              <a:t> </a:t>
            </a:r>
            <a:r>
              <a:rPr lang="en-US" sz="3600" dirty="0" err="1"/>
              <a:t>disposicional</a:t>
            </a:r>
            <a:r>
              <a:rPr lang="en-US" sz="3600" dirty="0"/>
              <a:t> de </a:t>
            </a:r>
            <a:r>
              <a:rPr lang="en-US" sz="3600" dirty="0" err="1"/>
              <a:t>leyes</a:t>
            </a:r>
            <a:r>
              <a:rPr lang="en-US" sz="3600" dirty="0"/>
              <a:t> </a:t>
            </a:r>
            <a:r>
              <a:rPr lang="en-US" sz="3600" dirty="0" err="1"/>
              <a:t>después</a:t>
            </a:r>
            <a:r>
              <a:rPr lang="en-US" sz="3600" dirty="0"/>
              <a:t> de </a:t>
            </a:r>
            <a:r>
              <a:rPr lang="en-US" sz="3600" dirty="0" err="1"/>
              <a:t>Mecánica</a:t>
            </a:r>
            <a:r>
              <a:rPr lang="en-US" sz="3600" dirty="0"/>
              <a:t> </a:t>
            </a:r>
            <a:r>
              <a:rPr lang="en-US" sz="3600" dirty="0" err="1"/>
              <a:t>Cuántica</a:t>
            </a:r>
            <a:r>
              <a:rPr lang="en-US" sz="3600" dirty="0"/>
              <a:t>?</a:t>
            </a:r>
            <a:endParaRPr lang="en-US" sz="5400" dirty="0"/>
          </a:p>
        </p:txBody>
      </p:sp>
      <p:graphicFrame>
        <p:nvGraphicFramePr>
          <p:cNvPr id="5" name="Marcador de contenido 2">
            <a:extLst>
              <a:ext uri="{FF2B5EF4-FFF2-40B4-BE49-F238E27FC236}">
                <a16:creationId xmlns:a16="http://schemas.microsoft.com/office/drawing/2014/main" id="{4BC0C96E-784A-BAE9-2268-CE480725C090}"/>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0571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3E0CC783-534A-B227-CDB0-5B5DDBA625A6}"/>
              </a:ext>
            </a:extLst>
          </p:cNvPr>
          <p:cNvPicPr>
            <a:picLocks noChangeAspect="1"/>
          </p:cNvPicPr>
          <p:nvPr/>
        </p:nvPicPr>
        <p:blipFill rotWithShape="1">
          <a:blip r:embed="rId2">
            <a:alphaModFix amt="40000"/>
          </a:blip>
          <a:srcRect t="8878" b="8705"/>
          <a:stretch/>
        </p:blipFill>
        <p:spPr>
          <a:xfrm>
            <a:off x="20" y="10"/>
            <a:ext cx="12191979" cy="6857990"/>
          </a:xfrm>
          <a:prstGeom prst="rect">
            <a:avLst/>
          </a:prstGeom>
        </p:spPr>
      </p:pic>
      <p:sp>
        <p:nvSpPr>
          <p:cNvPr id="2" name="Título 1">
            <a:extLst>
              <a:ext uri="{FF2B5EF4-FFF2-40B4-BE49-F238E27FC236}">
                <a16:creationId xmlns:a16="http://schemas.microsoft.com/office/drawing/2014/main" id="{8B82E298-F5F9-3B0E-61BC-C357F31F2EF5}"/>
              </a:ext>
            </a:extLst>
          </p:cNvPr>
          <p:cNvSpPr>
            <a:spLocks noGrp="1"/>
          </p:cNvSpPr>
          <p:nvPr>
            <p:ph type="title"/>
          </p:nvPr>
        </p:nvSpPr>
        <p:spPr>
          <a:xfrm>
            <a:off x="640080" y="853673"/>
            <a:ext cx="4023360" cy="5004794"/>
          </a:xfrm>
        </p:spPr>
        <p:txBody>
          <a:bodyPr>
            <a:normAutofit/>
          </a:bodyPr>
          <a:lstStyle/>
          <a:p>
            <a:r>
              <a:rPr lang="en-US" sz="5400" dirty="0" err="1">
                <a:solidFill>
                  <a:schemeClr val="bg1"/>
                </a:solidFill>
              </a:rPr>
              <a:t>Bohmian</a:t>
            </a:r>
            <a:r>
              <a:rPr lang="en-US" sz="5400" dirty="0">
                <a:solidFill>
                  <a:schemeClr val="bg1"/>
                </a:solidFill>
              </a:rPr>
              <a:t> Mechanics</a:t>
            </a:r>
          </a:p>
        </p:txBody>
      </p:sp>
      <p:sp>
        <p:nvSpPr>
          <p:cNvPr id="3" name="Marcador de contenido 2">
            <a:extLst>
              <a:ext uri="{FF2B5EF4-FFF2-40B4-BE49-F238E27FC236}">
                <a16:creationId xmlns:a16="http://schemas.microsoft.com/office/drawing/2014/main" id="{AD3AD6C1-10A2-F7A0-A25F-B8DB48E7C1A7}"/>
              </a:ext>
            </a:extLst>
          </p:cNvPr>
          <p:cNvSpPr>
            <a:spLocks noGrp="1"/>
          </p:cNvSpPr>
          <p:nvPr>
            <p:ph idx="1"/>
          </p:nvPr>
        </p:nvSpPr>
        <p:spPr>
          <a:xfrm>
            <a:off x="5599083" y="853673"/>
            <a:ext cx="5715000" cy="5004794"/>
          </a:xfrm>
        </p:spPr>
        <p:txBody>
          <a:bodyPr anchor="ctr">
            <a:noAutofit/>
          </a:bodyPr>
          <a:lstStyle/>
          <a:p>
            <a:r>
              <a:rPr lang="es-CL" dirty="0">
                <a:solidFill>
                  <a:schemeClr val="bg1"/>
                </a:solidFill>
              </a:rPr>
              <a:t>BM es no-local: la función de onda (objeto matemático en espacio de  3N-dimensiones) guía movimientos del sistema en espacio físico 3D</a:t>
            </a:r>
          </a:p>
          <a:p>
            <a:r>
              <a:rPr lang="es-CL" dirty="0">
                <a:solidFill>
                  <a:schemeClr val="bg1"/>
                </a:solidFill>
              </a:rPr>
              <a:t>En BM, la posición de la partícula es lo único que puede ser medido, BM  es `inmune’ a Teorema KS. </a:t>
            </a:r>
          </a:p>
          <a:p>
            <a:r>
              <a:rPr lang="es-CL" dirty="0">
                <a:solidFill>
                  <a:schemeClr val="bg1"/>
                </a:solidFill>
              </a:rPr>
              <a:t>Se ha argumentado que cargas se instancian </a:t>
            </a:r>
            <a:r>
              <a:rPr lang="es-CL" b="1" dirty="0">
                <a:solidFill>
                  <a:schemeClr val="bg1"/>
                </a:solidFill>
              </a:rPr>
              <a:t>en la función de onda</a:t>
            </a:r>
            <a:r>
              <a:rPr lang="es-CL" dirty="0">
                <a:solidFill>
                  <a:schemeClr val="bg1"/>
                </a:solidFill>
              </a:rPr>
              <a:t>, la partícula está divorciada de sus propiedades físicas .</a:t>
            </a:r>
          </a:p>
          <a:p>
            <a:endParaRPr lang="es-CL" sz="3200" dirty="0">
              <a:solidFill>
                <a:schemeClr val="bg1"/>
              </a:solidFill>
            </a:endParaRPr>
          </a:p>
        </p:txBody>
      </p:sp>
      <p:sp>
        <p:nvSpPr>
          <p:cNvPr id="11" name="sketch box">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47625">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55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pin-½ | Encyclopedia MDPI">
            <a:extLst>
              <a:ext uri="{FF2B5EF4-FFF2-40B4-BE49-F238E27FC236}">
                <a16:creationId xmlns:a16="http://schemas.microsoft.com/office/drawing/2014/main" id="{EF23B015-E7C3-5BF5-2D96-932A47E6503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7644" b="19304"/>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8B82E298-F5F9-3B0E-61BC-C357F31F2EF5}"/>
              </a:ext>
            </a:extLst>
          </p:cNvPr>
          <p:cNvSpPr>
            <a:spLocks noGrp="1"/>
          </p:cNvSpPr>
          <p:nvPr>
            <p:ph type="title"/>
          </p:nvPr>
        </p:nvSpPr>
        <p:spPr>
          <a:xfrm>
            <a:off x="640080" y="853673"/>
            <a:ext cx="4023360" cy="5004794"/>
          </a:xfrm>
        </p:spPr>
        <p:txBody>
          <a:bodyPr>
            <a:normAutofit/>
          </a:bodyPr>
          <a:lstStyle/>
          <a:p>
            <a:r>
              <a:rPr lang="en-US" sz="5400">
                <a:solidFill>
                  <a:schemeClr val="bg1"/>
                </a:solidFill>
              </a:rPr>
              <a:t>Bohmian</a:t>
            </a:r>
            <a:r>
              <a:rPr lang="en-US" sz="5400" dirty="0">
                <a:solidFill>
                  <a:schemeClr val="bg1"/>
                </a:solidFill>
              </a:rPr>
              <a:t> Mechanics</a:t>
            </a:r>
          </a:p>
        </p:txBody>
      </p:sp>
      <p:sp>
        <p:nvSpPr>
          <p:cNvPr id="3" name="Marcador de contenido 2">
            <a:extLst>
              <a:ext uri="{FF2B5EF4-FFF2-40B4-BE49-F238E27FC236}">
                <a16:creationId xmlns:a16="http://schemas.microsoft.com/office/drawing/2014/main" id="{AD3AD6C1-10A2-F7A0-A25F-B8DB48E7C1A7}"/>
              </a:ext>
            </a:extLst>
          </p:cNvPr>
          <p:cNvSpPr>
            <a:spLocks noGrp="1"/>
          </p:cNvSpPr>
          <p:nvPr>
            <p:ph idx="1"/>
          </p:nvPr>
        </p:nvSpPr>
        <p:spPr>
          <a:xfrm>
            <a:off x="5599083" y="853673"/>
            <a:ext cx="5715000" cy="5004794"/>
          </a:xfrm>
        </p:spPr>
        <p:txBody>
          <a:bodyPr anchor="ctr">
            <a:normAutofit/>
          </a:bodyPr>
          <a:lstStyle/>
          <a:p>
            <a:pPr marL="0" indent="0">
              <a:buNone/>
            </a:pPr>
            <a:r>
              <a:rPr lang="es-CL" sz="2000" dirty="0">
                <a:solidFill>
                  <a:schemeClr val="bg1"/>
                </a:solidFill>
              </a:rPr>
              <a:t>Al modelar un electrón, la función de onda tiene dos componentes (asociados al spin), al modela dos electrones, la función de onda completa tiene 4 componentes independientes</a:t>
            </a:r>
          </a:p>
          <a:p>
            <a:pPr marL="0" indent="0">
              <a:buNone/>
            </a:pPr>
            <a:r>
              <a:rPr lang="es-CL" sz="2000" dirty="0">
                <a:solidFill>
                  <a:schemeClr val="bg1"/>
                </a:solidFill>
              </a:rPr>
              <a:t> El Spin gobierna como la partícula </a:t>
            </a:r>
            <a:r>
              <a:rPr lang="es-CL" sz="2000" dirty="0" err="1">
                <a:solidFill>
                  <a:schemeClr val="bg1"/>
                </a:solidFill>
              </a:rPr>
              <a:t>Bohmiana</a:t>
            </a:r>
            <a:r>
              <a:rPr lang="es-CL" sz="2000" dirty="0">
                <a:solidFill>
                  <a:schemeClr val="bg1"/>
                </a:solidFill>
              </a:rPr>
              <a:t> se puede mover al modificar la forma de la función de  onda</a:t>
            </a:r>
          </a:p>
          <a:p>
            <a:pPr marL="0" indent="0">
              <a:buNone/>
            </a:pPr>
            <a:r>
              <a:rPr lang="es-CL" sz="2000" dirty="0">
                <a:solidFill>
                  <a:schemeClr val="bg1"/>
                </a:solidFill>
              </a:rPr>
              <a:t>Sin embargo, en un sentido el spin</a:t>
            </a:r>
            <a:r>
              <a:rPr lang="es-CL" sz="2000" b="1" dirty="0">
                <a:solidFill>
                  <a:schemeClr val="bg1"/>
                </a:solidFill>
              </a:rPr>
              <a:t> debe </a:t>
            </a:r>
            <a:r>
              <a:rPr lang="es-CL" sz="2000" dirty="0">
                <a:solidFill>
                  <a:schemeClr val="bg1"/>
                </a:solidFill>
              </a:rPr>
              <a:t>estar localizado en electrones: sólo al sumarlos estas componentes son incluidas en la función de onda.</a:t>
            </a:r>
          </a:p>
          <a:p>
            <a:pPr marL="0" indent="0">
              <a:buNone/>
            </a:pPr>
            <a:r>
              <a:rPr lang="es-CL" sz="2000" dirty="0">
                <a:solidFill>
                  <a:schemeClr val="bg1"/>
                </a:solidFill>
              </a:rPr>
              <a:t>La mejor forma de describirlo es en términos de  </a:t>
            </a:r>
            <a:r>
              <a:rPr lang="es-CL" sz="2000" b="1" dirty="0">
                <a:solidFill>
                  <a:schemeClr val="bg1"/>
                </a:solidFill>
              </a:rPr>
              <a:t>necesidad</a:t>
            </a:r>
            <a:endParaRPr lang="es-CL" sz="2000" dirty="0">
              <a:solidFill>
                <a:schemeClr val="bg1"/>
              </a:solidFill>
            </a:endParaRPr>
          </a:p>
        </p:txBody>
      </p:sp>
      <p:sp>
        <p:nvSpPr>
          <p:cNvPr id="1033" name="sketch box">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47625">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34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4F6A96-991A-3622-EEA2-0ECB33904DD4}"/>
              </a:ext>
            </a:extLst>
          </p:cNvPr>
          <p:cNvSpPr>
            <a:spLocks noGrp="1"/>
          </p:cNvSpPr>
          <p:nvPr>
            <p:ph type="title"/>
          </p:nvPr>
        </p:nvSpPr>
        <p:spPr>
          <a:xfrm>
            <a:off x="838200" y="5586257"/>
            <a:ext cx="6926703" cy="804161"/>
          </a:xfrm>
        </p:spPr>
        <p:txBody>
          <a:bodyPr vert="horz" lIns="91440" tIns="45720" rIns="91440" bIns="45720" rtlCol="0" anchor="ctr">
            <a:normAutofit/>
          </a:bodyPr>
          <a:lstStyle/>
          <a:p>
            <a:r>
              <a:rPr lang="es-CL" sz="3200"/>
              <a:t>Interpretaciones de colapso objetivo</a:t>
            </a:r>
          </a:p>
        </p:txBody>
      </p:sp>
      <p:pic>
        <p:nvPicPr>
          <p:cNvPr id="4" name="Marcador de contenido 3">
            <a:extLst>
              <a:ext uri="{FF2B5EF4-FFF2-40B4-BE49-F238E27FC236}">
                <a16:creationId xmlns:a16="http://schemas.microsoft.com/office/drawing/2014/main" id="{0C46D0F9-2084-E390-FCD8-9B079A417E09}"/>
              </a:ext>
            </a:extLst>
          </p:cNvPr>
          <p:cNvPicPr>
            <a:picLocks noGrp="1" noChangeAspect="1"/>
          </p:cNvPicPr>
          <p:nvPr>
            <p:ph idx="1"/>
          </p:nvPr>
        </p:nvPicPr>
        <p:blipFill rotWithShape="1">
          <a:blip r:embed="rId2"/>
          <a:srcRect t="23010"/>
          <a:stretch/>
        </p:blipFill>
        <p:spPr>
          <a:xfrm>
            <a:off x="20" y="10"/>
            <a:ext cx="12191980" cy="5279933"/>
          </a:xfrm>
          <a:prstGeom prst="rect">
            <a:avLst/>
          </a:prstGeom>
        </p:spPr>
      </p:pic>
      <p:grpSp>
        <p:nvGrpSpPr>
          <p:cNvPr id="18" name="Group 17">
            <a:extLst>
              <a:ext uri="{FF2B5EF4-FFF2-40B4-BE49-F238E27FC236}">
                <a16:creationId xmlns:a16="http://schemas.microsoft.com/office/drawing/2014/main" id="{0E76F6F3-F5F0-B26D-1B63-73AD0299B7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5193518"/>
            <a:ext cx="12207200" cy="123363"/>
            <a:chOff x="-5025" y="6737718"/>
            <a:chExt cx="12207200" cy="123363"/>
          </a:xfrm>
        </p:grpSpPr>
        <p:sp>
          <p:nvSpPr>
            <p:cNvPr id="19" name="Rectangle 18">
              <a:extLst>
                <a:ext uri="{FF2B5EF4-FFF2-40B4-BE49-F238E27FC236}">
                  <a16:creationId xmlns:a16="http://schemas.microsoft.com/office/drawing/2014/main" id="{ABC84BA2-BCC1-89D4-5592-8B2364E6B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9C4FA24-7C12-A16B-31C2-891750171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7846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descr="Logotipo&#10;&#10;Descripción generada automáticamente">
            <a:extLst>
              <a:ext uri="{FF2B5EF4-FFF2-40B4-BE49-F238E27FC236}">
                <a16:creationId xmlns:a16="http://schemas.microsoft.com/office/drawing/2014/main" id="{0C46D0F9-2084-E390-FCD8-9B079A417E09}"/>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5" name="Título 4">
            <a:extLst>
              <a:ext uri="{FF2B5EF4-FFF2-40B4-BE49-F238E27FC236}">
                <a16:creationId xmlns:a16="http://schemas.microsoft.com/office/drawing/2014/main" id="{97E3BF0A-9333-0DF2-3268-564AA0198B61}"/>
              </a:ext>
            </a:extLst>
          </p:cNvPr>
          <p:cNvSpPr>
            <a:spLocks noGrp="1"/>
          </p:cNvSpPr>
          <p:nvPr>
            <p:ph type="title"/>
          </p:nvPr>
        </p:nvSpPr>
        <p:spPr>
          <a:xfrm>
            <a:off x="838200" y="365125"/>
            <a:ext cx="10515600" cy="1325563"/>
          </a:xfrm>
        </p:spPr>
        <p:txBody>
          <a:bodyPr>
            <a:normAutofit/>
          </a:bodyPr>
          <a:lstStyle/>
          <a:p>
            <a:r>
              <a:rPr lang="en-US" sz="4400" dirty="0" err="1"/>
              <a:t>Interpretaciones</a:t>
            </a:r>
            <a:r>
              <a:rPr lang="en-US" sz="4400" dirty="0"/>
              <a:t> de </a:t>
            </a:r>
            <a:r>
              <a:rPr lang="en-US" sz="4400" dirty="0" err="1"/>
              <a:t>colapso</a:t>
            </a:r>
            <a:r>
              <a:rPr lang="en-US" sz="4400" dirty="0"/>
              <a:t>  </a:t>
            </a:r>
            <a:r>
              <a:rPr lang="en-US" sz="4400" dirty="0" err="1"/>
              <a:t>objetivo</a:t>
            </a:r>
            <a:endParaRPr lang="en-US" dirty="0">
              <a:solidFill>
                <a:srgbClr val="FFFFFF"/>
              </a:solidFill>
            </a:endParaRPr>
          </a:p>
        </p:txBody>
      </p:sp>
      <p:sp>
        <p:nvSpPr>
          <p:cNvPr id="24" name="Content Placeholder 23">
            <a:extLst>
              <a:ext uri="{FF2B5EF4-FFF2-40B4-BE49-F238E27FC236}">
                <a16:creationId xmlns:a16="http://schemas.microsoft.com/office/drawing/2014/main" id="{B9D270F6-380B-E2D6-4D8A-BE90CE765A67}"/>
              </a:ext>
            </a:extLst>
          </p:cNvPr>
          <p:cNvSpPr>
            <a:spLocks noGrp="1"/>
          </p:cNvSpPr>
          <p:nvPr>
            <p:ph idx="1"/>
          </p:nvPr>
        </p:nvSpPr>
        <p:spPr>
          <a:xfrm>
            <a:off x="838200" y="1825625"/>
            <a:ext cx="10515600" cy="4351338"/>
          </a:xfrm>
        </p:spPr>
        <p:txBody>
          <a:bodyPr>
            <a:normAutofit/>
          </a:bodyPr>
          <a:lstStyle/>
          <a:p>
            <a:r>
              <a:rPr lang="es-CL" dirty="0">
                <a:solidFill>
                  <a:srgbClr val="FFFFFF"/>
                </a:solidFill>
              </a:rPr>
              <a:t>Imponen dinámica adicional a MC, un proceso de colapso espontáneo, que ocurre con baja probabilidad. </a:t>
            </a:r>
          </a:p>
          <a:p>
            <a:r>
              <a:rPr lang="es-CL" dirty="0">
                <a:solidFill>
                  <a:srgbClr val="FFFFFF"/>
                </a:solidFill>
              </a:rPr>
              <a:t>El colapso de un átomo colapsa al sistema, hace uso de </a:t>
            </a:r>
            <a:r>
              <a:rPr lang="es-CL" b="1" dirty="0">
                <a:solidFill>
                  <a:srgbClr val="FFFFFF"/>
                </a:solidFill>
              </a:rPr>
              <a:t>entrelazamiento y no localidad.</a:t>
            </a:r>
          </a:p>
          <a:p>
            <a:r>
              <a:rPr lang="es-CL" dirty="0">
                <a:solidFill>
                  <a:srgbClr val="FFFFFF"/>
                </a:solidFill>
              </a:rPr>
              <a:t> Esta relación de entrelazamiento se lleva a cabo a través de </a:t>
            </a:r>
            <a:r>
              <a:rPr lang="es-CL" b="1" dirty="0">
                <a:solidFill>
                  <a:srgbClr val="FFFFFF"/>
                </a:solidFill>
              </a:rPr>
              <a:t>alguna interacción</a:t>
            </a:r>
            <a:r>
              <a:rPr lang="es-CL" dirty="0">
                <a:solidFill>
                  <a:srgbClr val="FFFFFF"/>
                </a:solidFill>
              </a:rPr>
              <a:t> (usualmente electromagnetismo).</a:t>
            </a:r>
          </a:p>
        </p:txBody>
      </p:sp>
    </p:spTree>
    <p:extLst>
      <p:ext uri="{BB962C8B-B14F-4D97-AF65-F5344CB8AC3E}">
        <p14:creationId xmlns:p14="http://schemas.microsoft.com/office/powerpoint/2010/main" val="3959622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descr="Logotipo&#10;&#10;Descripción generada automáticamente">
            <a:extLst>
              <a:ext uri="{FF2B5EF4-FFF2-40B4-BE49-F238E27FC236}">
                <a16:creationId xmlns:a16="http://schemas.microsoft.com/office/drawing/2014/main" id="{0C46D0F9-2084-E390-FCD8-9B079A417E09}"/>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5" name="Título 4">
            <a:extLst>
              <a:ext uri="{FF2B5EF4-FFF2-40B4-BE49-F238E27FC236}">
                <a16:creationId xmlns:a16="http://schemas.microsoft.com/office/drawing/2014/main" id="{97E3BF0A-9333-0DF2-3268-564AA0198B61}"/>
              </a:ext>
            </a:extLst>
          </p:cNvPr>
          <p:cNvSpPr>
            <a:spLocks noGrp="1"/>
          </p:cNvSpPr>
          <p:nvPr>
            <p:ph type="title"/>
          </p:nvPr>
        </p:nvSpPr>
        <p:spPr>
          <a:xfrm>
            <a:off x="838200" y="365125"/>
            <a:ext cx="10515600" cy="1325563"/>
          </a:xfrm>
        </p:spPr>
        <p:txBody>
          <a:bodyPr>
            <a:normAutofit/>
          </a:bodyPr>
          <a:lstStyle/>
          <a:p>
            <a:r>
              <a:rPr lang="es-CL" sz="4400"/>
              <a:t>Interpretaciones de colapso objetivo</a:t>
            </a:r>
            <a:endParaRPr lang="es-CL">
              <a:solidFill>
                <a:srgbClr val="FFFFFF"/>
              </a:solidFill>
            </a:endParaRPr>
          </a:p>
        </p:txBody>
      </p:sp>
      <p:sp>
        <p:nvSpPr>
          <p:cNvPr id="24" name="Content Placeholder 23">
            <a:extLst>
              <a:ext uri="{FF2B5EF4-FFF2-40B4-BE49-F238E27FC236}">
                <a16:creationId xmlns:a16="http://schemas.microsoft.com/office/drawing/2014/main" id="{B9D270F6-380B-E2D6-4D8A-BE90CE765A67}"/>
              </a:ext>
            </a:extLst>
          </p:cNvPr>
          <p:cNvSpPr>
            <a:spLocks noGrp="1"/>
          </p:cNvSpPr>
          <p:nvPr>
            <p:ph idx="1"/>
          </p:nvPr>
        </p:nvSpPr>
        <p:spPr>
          <a:xfrm>
            <a:off x="838200" y="1825625"/>
            <a:ext cx="10515600" cy="4351338"/>
          </a:xfrm>
        </p:spPr>
        <p:txBody>
          <a:bodyPr>
            <a:normAutofit/>
          </a:bodyPr>
          <a:lstStyle/>
          <a:p>
            <a:r>
              <a:rPr lang="es-CL" dirty="0">
                <a:solidFill>
                  <a:srgbClr val="FFFFFF"/>
                </a:solidFill>
              </a:rPr>
              <a:t>Hay dos tipos de ontología para teorías de colapso: una en términos de campos de densidad de materia, otra en términos de `flashes’. (</a:t>
            </a:r>
            <a:r>
              <a:rPr lang="es-CL" dirty="0" err="1">
                <a:solidFill>
                  <a:srgbClr val="FFFFFF"/>
                </a:solidFill>
              </a:rPr>
              <a:t>Allori</a:t>
            </a:r>
            <a:r>
              <a:rPr lang="es-CL" dirty="0">
                <a:solidFill>
                  <a:srgbClr val="FFFFFF"/>
                </a:solidFill>
              </a:rPr>
              <a:t> 2013) , ambas son compatibles con la idea de disposiciones (</a:t>
            </a:r>
            <a:r>
              <a:rPr lang="es-CL" dirty="0" err="1">
                <a:solidFill>
                  <a:srgbClr val="FFFFFF"/>
                </a:solidFill>
              </a:rPr>
              <a:t>Dorato</a:t>
            </a:r>
            <a:r>
              <a:rPr lang="es-CL" dirty="0">
                <a:solidFill>
                  <a:srgbClr val="FFFFFF"/>
                </a:solidFill>
              </a:rPr>
              <a:t> 2010). </a:t>
            </a:r>
          </a:p>
          <a:p>
            <a:r>
              <a:rPr lang="es-CL" dirty="0">
                <a:solidFill>
                  <a:srgbClr val="FFFFFF"/>
                </a:solidFill>
              </a:rPr>
              <a:t>En ambos casos las cargas, spin y masas son propiedades locales definidas sin que la no-localidad sea problemática para esto.</a:t>
            </a:r>
          </a:p>
        </p:txBody>
      </p:sp>
    </p:spTree>
    <p:extLst>
      <p:ext uri="{BB962C8B-B14F-4D97-AF65-F5344CB8AC3E}">
        <p14:creationId xmlns:p14="http://schemas.microsoft.com/office/powerpoint/2010/main" val="42398325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descr="Diagrama&#10;&#10;Descripción generada automáticamente">
            <a:extLst>
              <a:ext uri="{FF2B5EF4-FFF2-40B4-BE49-F238E27FC236}">
                <a16:creationId xmlns:a16="http://schemas.microsoft.com/office/drawing/2014/main" id="{8AC6F378-C318-386F-BD02-3C42FB417630}"/>
              </a:ext>
            </a:extLst>
          </p:cNvPr>
          <p:cNvPicPr>
            <a:picLocks noGrp="1" noChangeAspect="1"/>
          </p:cNvPicPr>
          <p:nvPr>
            <p:ph idx="1"/>
          </p:nvPr>
        </p:nvPicPr>
        <p:blipFill rotWithShape="1">
          <a:blip r:embed="rId2"/>
          <a:srcRect/>
          <a:stretch/>
        </p:blipFill>
        <p:spPr>
          <a:xfrm>
            <a:off x="-3047" y="10"/>
            <a:ext cx="12191999" cy="6857990"/>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5A70772-100F-3138-596B-AFC0789EA797}"/>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err="1">
                <a:solidFill>
                  <a:srgbClr val="FFFFFF"/>
                </a:solidFill>
              </a:rPr>
              <a:t>Interpretacion</a:t>
            </a:r>
            <a:r>
              <a:rPr lang="en-US" sz="5200" dirty="0">
                <a:solidFill>
                  <a:srgbClr val="FFFFFF"/>
                </a:solidFill>
              </a:rPr>
              <a:t> de </a:t>
            </a:r>
            <a:r>
              <a:rPr lang="en-US" sz="5200" dirty="0" err="1">
                <a:solidFill>
                  <a:srgbClr val="FFFFFF"/>
                </a:solidFill>
              </a:rPr>
              <a:t>muchos</a:t>
            </a:r>
            <a:r>
              <a:rPr lang="en-US" sz="5200" dirty="0">
                <a:solidFill>
                  <a:srgbClr val="FFFFFF"/>
                </a:solidFill>
              </a:rPr>
              <a:t> </a:t>
            </a:r>
            <a:r>
              <a:rPr lang="en-US" sz="5200" dirty="0" err="1">
                <a:solidFill>
                  <a:srgbClr val="FFFFFF"/>
                </a:solidFill>
              </a:rPr>
              <a:t>mundos</a:t>
            </a:r>
            <a:endParaRPr lang="en-US" sz="5200" dirty="0">
              <a:solidFill>
                <a:srgbClr val="FFFFFF"/>
              </a:solidFill>
            </a:endParaRPr>
          </a:p>
        </p:txBody>
      </p:sp>
    </p:spTree>
    <p:extLst>
      <p:ext uri="{BB962C8B-B14F-4D97-AF65-F5344CB8AC3E}">
        <p14:creationId xmlns:p14="http://schemas.microsoft.com/office/powerpoint/2010/main" val="3669140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8B83CD-1C76-9EEE-A0C9-10258FD56ECB}"/>
              </a:ext>
            </a:extLst>
          </p:cNvPr>
          <p:cNvSpPr>
            <a:spLocks noGrp="1"/>
          </p:cNvSpPr>
          <p:nvPr>
            <p:ph type="title"/>
          </p:nvPr>
        </p:nvSpPr>
        <p:spPr>
          <a:xfrm>
            <a:off x="635000" y="640823"/>
            <a:ext cx="3418659" cy="5583148"/>
          </a:xfrm>
        </p:spPr>
        <p:txBody>
          <a:bodyPr anchor="ctr">
            <a:normAutofit/>
          </a:bodyPr>
          <a:lstStyle/>
          <a:p>
            <a:r>
              <a:rPr lang="en-US" sz="5400" dirty="0" err="1"/>
              <a:t>Programa</a:t>
            </a:r>
            <a:br>
              <a:rPr lang="en-US" sz="5400" dirty="0"/>
            </a:br>
            <a:r>
              <a:rPr lang="en-US" sz="3600" dirty="0"/>
              <a:t>¿es possible defender </a:t>
            </a:r>
            <a:r>
              <a:rPr lang="en-US" sz="3600" dirty="0" err="1"/>
              <a:t>una</a:t>
            </a:r>
            <a:r>
              <a:rPr lang="en-US" sz="3600" dirty="0"/>
              <a:t> </a:t>
            </a:r>
            <a:r>
              <a:rPr lang="en-US" sz="3600" dirty="0" err="1"/>
              <a:t>postura</a:t>
            </a:r>
            <a:r>
              <a:rPr lang="en-US" sz="3600" dirty="0"/>
              <a:t> </a:t>
            </a:r>
            <a:r>
              <a:rPr lang="en-US" sz="3600" dirty="0" err="1"/>
              <a:t>disposicional</a:t>
            </a:r>
            <a:r>
              <a:rPr lang="en-US" sz="3600" dirty="0"/>
              <a:t> de </a:t>
            </a:r>
            <a:r>
              <a:rPr lang="en-US" sz="3600" dirty="0" err="1"/>
              <a:t>leyes</a:t>
            </a:r>
            <a:r>
              <a:rPr lang="en-US" sz="3600" dirty="0"/>
              <a:t> </a:t>
            </a:r>
            <a:r>
              <a:rPr lang="en-US" sz="3600" dirty="0" err="1"/>
              <a:t>después</a:t>
            </a:r>
            <a:r>
              <a:rPr lang="en-US" sz="3600" dirty="0"/>
              <a:t> de </a:t>
            </a:r>
            <a:r>
              <a:rPr lang="en-US" sz="3600" dirty="0" err="1"/>
              <a:t>Mecánica</a:t>
            </a:r>
            <a:r>
              <a:rPr lang="en-US" sz="3600" dirty="0"/>
              <a:t> </a:t>
            </a:r>
            <a:r>
              <a:rPr lang="en-US" sz="3600" dirty="0" err="1"/>
              <a:t>Cuántica</a:t>
            </a:r>
            <a:r>
              <a:rPr lang="en-US" sz="3600" dirty="0"/>
              <a:t>?</a:t>
            </a:r>
            <a:endParaRPr lang="en-US" sz="5400" dirty="0"/>
          </a:p>
        </p:txBody>
      </p:sp>
      <p:graphicFrame>
        <p:nvGraphicFramePr>
          <p:cNvPr id="5" name="Marcador de contenido 2">
            <a:extLst>
              <a:ext uri="{FF2B5EF4-FFF2-40B4-BE49-F238E27FC236}">
                <a16:creationId xmlns:a16="http://schemas.microsoft.com/office/drawing/2014/main" id="{4BC0C96E-784A-BAE9-2268-CE480725C090}"/>
              </a:ext>
            </a:extLst>
          </p:cNvPr>
          <p:cNvGraphicFramePr>
            <a:graphicFrameLocks noGrp="1"/>
          </p:cNvGraphicFramePr>
          <p:nvPr>
            <p:ph idx="1"/>
            <p:extLst>
              <p:ext uri="{D42A27DB-BD31-4B8C-83A1-F6EECF244321}">
                <p14:modId xmlns:p14="http://schemas.microsoft.com/office/powerpoint/2010/main" val="152770575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7862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descr="Diagrama&#10;&#10;Descripción generada automáticamente">
            <a:extLst>
              <a:ext uri="{FF2B5EF4-FFF2-40B4-BE49-F238E27FC236}">
                <a16:creationId xmlns:a16="http://schemas.microsoft.com/office/drawing/2014/main" id="{2C592A03-ABD8-4256-C32B-C6A7517BD2EF}"/>
              </a:ext>
            </a:extLst>
          </p:cNvPr>
          <p:cNvPicPr>
            <a:picLocks noChangeAspect="1"/>
          </p:cNvPicPr>
          <p:nvPr/>
        </p:nvPicPr>
        <p:blipFill rotWithShape="1">
          <a:blip r:embed="rId2"/>
          <a:srcRect l="16386" r="424" b="-1"/>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88643719-3B88-0A90-4C01-FDFDEF80C0EE}"/>
              </a:ext>
            </a:extLst>
          </p:cNvPr>
          <p:cNvSpPr>
            <a:spLocks noGrp="1"/>
          </p:cNvSpPr>
          <p:nvPr>
            <p:ph idx="1"/>
          </p:nvPr>
        </p:nvSpPr>
        <p:spPr>
          <a:xfrm>
            <a:off x="8072299" y="500932"/>
            <a:ext cx="3822189" cy="6154310"/>
          </a:xfrm>
        </p:spPr>
        <p:txBody>
          <a:bodyPr>
            <a:noAutofit/>
          </a:bodyPr>
          <a:lstStyle/>
          <a:p>
            <a:r>
              <a:rPr lang="en-GB" sz="2200" dirty="0"/>
              <a:t>No </a:t>
            </a:r>
            <a:r>
              <a:rPr lang="en-GB" sz="2200" dirty="0" err="1"/>
              <a:t>suma</a:t>
            </a:r>
            <a:r>
              <a:rPr lang="en-GB" sz="2200" dirty="0"/>
              <a:t> </a:t>
            </a:r>
            <a:r>
              <a:rPr lang="en-GB" sz="2200" dirty="0" err="1"/>
              <a:t>dinámica</a:t>
            </a:r>
            <a:r>
              <a:rPr lang="en-GB" sz="2200" dirty="0"/>
              <a:t> </a:t>
            </a:r>
            <a:r>
              <a:rPr lang="en-GB" sz="2200" dirty="0" err="1"/>
              <a:t>ni</a:t>
            </a:r>
            <a:r>
              <a:rPr lang="en-GB" sz="2200" dirty="0"/>
              <a:t> </a:t>
            </a:r>
            <a:r>
              <a:rPr lang="en-GB" sz="2200" dirty="0" err="1"/>
              <a:t>grados</a:t>
            </a:r>
            <a:r>
              <a:rPr lang="en-GB" sz="2200" dirty="0"/>
              <a:t> de Libertad</a:t>
            </a:r>
          </a:p>
          <a:p>
            <a:r>
              <a:rPr lang="en-GB" sz="2200" dirty="0"/>
              <a:t> no hay </a:t>
            </a:r>
            <a:r>
              <a:rPr lang="en-GB" sz="2200" dirty="0" err="1"/>
              <a:t>colapso</a:t>
            </a:r>
            <a:r>
              <a:rPr lang="en-GB" sz="2200" dirty="0"/>
              <a:t>, la </a:t>
            </a:r>
            <a:r>
              <a:rPr lang="en-GB" sz="2200" dirty="0" err="1"/>
              <a:t>evolución</a:t>
            </a:r>
            <a:r>
              <a:rPr lang="en-GB" sz="2200" dirty="0"/>
              <a:t> es lineal, </a:t>
            </a:r>
            <a:r>
              <a:rPr lang="en-GB" sz="2200" dirty="0" err="1"/>
              <a:t>gobernada</a:t>
            </a:r>
            <a:r>
              <a:rPr lang="en-GB" sz="2200" dirty="0"/>
              <a:t> </a:t>
            </a:r>
            <a:r>
              <a:rPr lang="en-GB" sz="2200" dirty="0" err="1"/>
              <a:t>por</a:t>
            </a:r>
            <a:r>
              <a:rPr lang="en-GB" sz="2200" dirty="0"/>
              <a:t> la </a:t>
            </a:r>
            <a:r>
              <a:rPr lang="en-GB" sz="2200" dirty="0" err="1"/>
              <a:t>ecuación</a:t>
            </a:r>
            <a:r>
              <a:rPr lang="en-GB" sz="2200" dirty="0"/>
              <a:t> de Schrödinger’s.</a:t>
            </a:r>
          </a:p>
          <a:p>
            <a:r>
              <a:rPr lang="en-GB" sz="2200" dirty="0"/>
              <a:t>Se ha </a:t>
            </a:r>
            <a:r>
              <a:rPr lang="en-GB" sz="2200" dirty="0" err="1"/>
              <a:t>argumentado</a:t>
            </a:r>
            <a:r>
              <a:rPr lang="en-GB" sz="2200" dirty="0"/>
              <a:t> que MWI es </a:t>
            </a:r>
            <a:r>
              <a:rPr lang="en-GB" sz="2200" dirty="0" err="1"/>
              <a:t>totalmente</a:t>
            </a:r>
            <a:r>
              <a:rPr lang="en-GB" sz="2200" dirty="0"/>
              <a:t> local, </a:t>
            </a:r>
            <a:r>
              <a:rPr lang="en-GB" sz="2200" dirty="0" err="1"/>
              <a:t>incluso</a:t>
            </a:r>
            <a:r>
              <a:rPr lang="en-GB" sz="2200" dirty="0"/>
              <a:t> </a:t>
            </a:r>
            <a:r>
              <a:rPr lang="en-GB" sz="2200" dirty="0" err="1"/>
              <a:t>sistemas</a:t>
            </a:r>
            <a:r>
              <a:rPr lang="en-GB" sz="2200" dirty="0"/>
              <a:t> </a:t>
            </a:r>
            <a:r>
              <a:rPr lang="en-GB" sz="2200" dirty="0" err="1"/>
              <a:t>entrelazados</a:t>
            </a:r>
            <a:r>
              <a:rPr lang="en-GB" sz="2200" dirty="0"/>
              <a:t> son </a:t>
            </a:r>
            <a:r>
              <a:rPr lang="en-GB" sz="2200" dirty="0" err="1"/>
              <a:t>definidos</a:t>
            </a:r>
            <a:r>
              <a:rPr lang="en-GB" sz="2200" dirty="0"/>
              <a:t> </a:t>
            </a:r>
            <a:r>
              <a:rPr lang="en-GB" sz="2200" dirty="0" err="1"/>
              <a:t>localmente</a:t>
            </a:r>
            <a:r>
              <a:rPr lang="en-GB" sz="2200" dirty="0"/>
              <a:t> (Tipler 2014)</a:t>
            </a:r>
            <a:endParaRPr lang="en-US" sz="2200" dirty="0"/>
          </a:p>
        </p:txBody>
      </p:sp>
    </p:spTree>
    <p:extLst>
      <p:ext uri="{BB962C8B-B14F-4D97-AF65-F5344CB8AC3E}">
        <p14:creationId xmlns:p14="http://schemas.microsoft.com/office/powerpoint/2010/main" val="384129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descr="Diagrama&#10;&#10;Descripción generada automáticamente">
            <a:extLst>
              <a:ext uri="{FF2B5EF4-FFF2-40B4-BE49-F238E27FC236}">
                <a16:creationId xmlns:a16="http://schemas.microsoft.com/office/drawing/2014/main" id="{2C592A03-ABD8-4256-C32B-C6A7517BD2EF}"/>
              </a:ext>
            </a:extLst>
          </p:cNvPr>
          <p:cNvPicPr>
            <a:picLocks noChangeAspect="1"/>
          </p:cNvPicPr>
          <p:nvPr/>
        </p:nvPicPr>
        <p:blipFill rotWithShape="1">
          <a:blip r:embed="rId2"/>
          <a:srcRect l="16386" r="424" b="-1"/>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88643719-3B88-0A90-4C01-FDFDEF80C0EE}"/>
              </a:ext>
            </a:extLst>
          </p:cNvPr>
          <p:cNvSpPr>
            <a:spLocks noGrp="1"/>
          </p:cNvSpPr>
          <p:nvPr>
            <p:ph idx="1"/>
          </p:nvPr>
        </p:nvSpPr>
        <p:spPr>
          <a:xfrm>
            <a:off x="8072299" y="962107"/>
            <a:ext cx="3822189" cy="5230757"/>
          </a:xfrm>
        </p:spPr>
        <p:txBody>
          <a:bodyPr>
            <a:normAutofit/>
          </a:bodyPr>
          <a:lstStyle/>
          <a:p>
            <a:r>
              <a:rPr lang="en-GB" sz="2400" dirty="0"/>
              <a:t>En MWI </a:t>
            </a:r>
            <a:r>
              <a:rPr lang="en-GB" sz="2400" dirty="0" err="1"/>
              <a:t>el</a:t>
            </a:r>
            <a:r>
              <a:rPr lang="en-GB" sz="2400" dirty="0"/>
              <a:t> </a:t>
            </a:r>
            <a:r>
              <a:rPr lang="en-GB" sz="2400" dirty="0" err="1"/>
              <a:t>teoréma</a:t>
            </a:r>
            <a:r>
              <a:rPr lang="en-GB" sz="2400" dirty="0"/>
              <a:t> de Bell </a:t>
            </a:r>
            <a:r>
              <a:rPr lang="en-GB" sz="2400" dirty="0" err="1"/>
              <a:t>falla</a:t>
            </a:r>
            <a:r>
              <a:rPr lang="en-GB" sz="2400" dirty="0"/>
              <a:t> </a:t>
            </a:r>
            <a:r>
              <a:rPr lang="en-GB" sz="2400" dirty="0" err="1"/>
              <a:t>porque</a:t>
            </a:r>
            <a:r>
              <a:rPr lang="en-GB" sz="2400" dirty="0"/>
              <a:t> </a:t>
            </a:r>
            <a:r>
              <a:rPr lang="en-GB" sz="2400" dirty="0" err="1"/>
              <a:t>éste</a:t>
            </a:r>
            <a:r>
              <a:rPr lang="en-GB" sz="2400" dirty="0"/>
              <a:t> </a:t>
            </a:r>
            <a:r>
              <a:rPr lang="en-GB" sz="2400" dirty="0" err="1"/>
              <a:t>requiere</a:t>
            </a:r>
            <a:r>
              <a:rPr lang="en-GB" sz="2400" dirty="0"/>
              <a:t> un </a:t>
            </a:r>
            <a:r>
              <a:rPr lang="en-GB" sz="2400" dirty="0" err="1"/>
              <a:t>único</a:t>
            </a:r>
            <a:r>
              <a:rPr lang="en-GB" sz="2400" dirty="0"/>
              <a:t> </a:t>
            </a:r>
            <a:r>
              <a:rPr lang="en-GB" sz="2400" dirty="0" err="1"/>
              <a:t>mundo</a:t>
            </a:r>
            <a:r>
              <a:rPr lang="en-GB" sz="2400" dirty="0"/>
              <a:t> para </a:t>
            </a:r>
            <a:r>
              <a:rPr lang="en-GB" sz="2400" dirty="0" err="1"/>
              <a:t>asegurar</a:t>
            </a:r>
            <a:r>
              <a:rPr lang="en-GB" sz="2400" dirty="0"/>
              <a:t> </a:t>
            </a:r>
            <a:r>
              <a:rPr lang="en-GB" sz="2400" dirty="0" err="1"/>
              <a:t>una</a:t>
            </a:r>
            <a:r>
              <a:rPr lang="en-GB" sz="2400" dirty="0"/>
              <a:t> </a:t>
            </a:r>
            <a:r>
              <a:rPr lang="en-GB" sz="2400" dirty="0" err="1"/>
              <a:t>única</a:t>
            </a:r>
            <a:r>
              <a:rPr lang="en-GB" sz="2400" dirty="0"/>
              <a:t> </a:t>
            </a:r>
            <a:r>
              <a:rPr lang="en-GB" sz="2400" dirty="0" err="1"/>
              <a:t>medición</a:t>
            </a:r>
            <a:r>
              <a:rPr lang="en-GB" sz="2400" dirty="0"/>
              <a:t> (</a:t>
            </a:r>
            <a:r>
              <a:rPr lang="en-GB" sz="2400" dirty="0" err="1"/>
              <a:t>Vaidman</a:t>
            </a:r>
            <a:r>
              <a:rPr lang="en-GB" sz="2400" dirty="0"/>
              <a:t>, 2018).</a:t>
            </a:r>
          </a:p>
          <a:p>
            <a:endParaRPr lang="en-GB" sz="2400" dirty="0"/>
          </a:p>
          <a:p>
            <a:r>
              <a:rPr lang="en-GB" sz="2400" dirty="0"/>
              <a:t> Esta </a:t>
            </a:r>
            <a:r>
              <a:rPr lang="en-GB" sz="2400" dirty="0" err="1"/>
              <a:t>localidad</a:t>
            </a:r>
            <a:r>
              <a:rPr lang="en-GB" sz="2400" dirty="0"/>
              <a:t> es compatible con </a:t>
            </a:r>
            <a:r>
              <a:rPr lang="en-GB" sz="2400" dirty="0" err="1"/>
              <a:t>disposiciones</a:t>
            </a:r>
            <a:endParaRPr lang="en-US" sz="2400" dirty="0"/>
          </a:p>
        </p:txBody>
      </p:sp>
    </p:spTree>
    <p:extLst>
      <p:ext uri="{BB962C8B-B14F-4D97-AF65-F5344CB8AC3E}">
        <p14:creationId xmlns:p14="http://schemas.microsoft.com/office/powerpoint/2010/main" val="14768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5" name="Rectangle 206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arlo Rovelli on the bizarre world of relational quantum mechanics | New  Scientist">
            <a:extLst>
              <a:ext uri="{FF2B5EF4-FFF2-40B4-BE49-F238E27FC236}">
                <a16:creationId xmlns:a16="http://schemas.microsoft.com/office/drawing/2014/main" id="{8CEEEE60-0D76-39A1-2C9E-083393C0CDA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21" b="5215"/>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4" name="Rectangle 206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5D094143-8FF8-0EBD-9E02-A85D6EAA20B4}"/>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a:t>Relational quantum mechanics</a:t>
            </a:r>
          </a:p>
        </p:txBody>
      </p:sp>
    </p:spTree>
    <p:extLst>
      <p:ext uri="{BB962C8B-B14F-4D97-AF65-F5344CB8AC3E}">
        <p14:creationId xmlns:p14="http://schemas.microsoft.com/office/powerpoint/2010/main" val="898697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Events in quantum mechanics are maximally non-absolute – Quantum">
            <a:extLst>
              <a:ext uri="{FF2B5EF4-FFF2-40B4-BE49-F238E27FC236}">
                <a16:creationId xmlns:a16="http://schemas.microsoft.com/office/drawing/2014/main" id="{9C74184B-8140-0A04-34E5-C04A3E924C62}"/>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5024" r="6087"/>
          <a:stretch/>
        </p:blipFill>
        <p:spPr bwMode="auto">
          <a:xfrm>
            <a:off x="2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5D094143-8FF8-0EBD-9E02-A85D6EAA20B4}"/>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dirty="0">
                <a:solidFill>
                  <a:srgbClr val="FFFFFF"/>
                </a:solidFill>
              </a:rPr>
              <a:t>Relational quantum mechanics</a:t>
            </a:r>
          </a:p>
        </p:txBody>
      </p:sp>
      <p:sp>
        <p:nvSpPr>
          <p:cNvPr id="3" name="Marcador de contenido 2">
            <a:extLst>
              <a:ext uri="{FF2B5EF4-FFF2-40B4-BE49-F238E27FC236}">
                <a16:creationId xmlns:a16="http://schemas.microsoft.com/office/drawing/2014/main" id="{DA35E109-66F7-4F88-6BC4-FC60EE0C6D07}"/>
              </a:ext>
            </a:extLst>
          </p:cNvPr>
          <p:cNvSpPr>
            <a:spLocks noGrp="1"/>
          </p:cNvSpPr>
          <p:nvPr>
            <p:ph idx="1"/>
          </p:nvPr>
        </p:nvSpPr>
        <p:spPr>
          <a:xfrm>
            <a:off x="838200" y="1825625"/>
            <a:ext cx="10515600" cy="4351338"/>
          </a:xfrm>
        </p:spPr>
        <p:txBody>
          <a:bodyPr>
            <a:normAutofit/>
          </a:bodyPr>
          <a:lstStyle/>
          <a:p>
            <a:r>
              <a:rPr lang="es-CL" dirty="0">
                <a:solidFill>
                  <a:srgbClr val="FFFFFF"/>
                </a:solidFill>
              </a:rPr>
              <a:t>Interpretación autoproclamada realista</a:t>
            </a:r>
          </a:p>
          <a:p>
            <a:r>
              <a:rPr lang="es-CL" dirty="0"/>
              <a:t>Estado cuántico es dependiente del observador (de cualquier Sistema físico con el que pueda interactuar). </a:t>
            </a:r>
          </a:p>
          <a:p>
            <a:r>
              <a:rPr lang="es-CL" dirty="0"/>
              <a:t>El contenido físico no trata de objetos físicos, pero de relaciones entre sistemas físicos. </a:t>
            </a:r>
          </a:p>
          <a:p>
            <a:r>
              <a:rPr lang="es-CL" dirty="0"/>
              <a:t>Cada observador tiene acceso local, la coherencia entre mediciones locales de diferentes observadores es garantizada por las reglas (locales) de QM. </a:t>
            </a:r>
          </a:p>
          <a:p>
            <a:r>
              <a:rPr lang="es-CL" dirty="0">
                <a:solidFill>
                  <a:srgbClr val="FFFFFF"/>
                </a:solidFill>
              </a:rPr>
              <a:t>Es compatible con disposiciones</a:t>
            </a:r>
          </a:p>
        </p:txBody>
      </p:sp>
    </p:spTree>
    <p:extLst>
      <p:ext uri="{BB962C8B-B14F-4D97-AF65-F5344CB8AC3E}">
        <p14:creationId xmlns:p14="http://schemas.microsoft.com/office/powerpoint/2010/main" val="6959527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8B83CD-1C76-9EEE-A0C9-10258FD56ECB}"/>
              </a:ext>
            </a:extLst>
          </p:cNvPr>
          <p:cNvSpPr>
            <a:spLocks noGrp="1"/>
          </p:cNvSpPr>
          <p:nvPr>
            <p:ph type="title"/>
          </p:nvPr>
        </p:nvSpPr>
        <p:spPr>
          <a:xfrm>
            <a:off x="635000" y="640823"/>
            <a:ext cx="3418659" cy="5583148"/>
          </a:xfrm>
        </p:spPr>
        <p:txBody>
          <a:bodyPr anchor="ctr">
            <a:normAutofit/>
          </a:bodyPr>
          <a:lstStyle/>
          <a:p>
            <a:r>
              <a:rPr lang="en-US" sz="5400" dirty="0" err="1"/>
              <a:t>Programa</a:t>
            </a:r>
            <a:br>
              <a:rPr lang="en-US" sz="5400" dirty="0"/>
            </a:br>
            <a:r>
              <a:rPr lang="en-US" sz="3600" dirty="0"/>
              <a:t>¿es possible defender </a:t>
            </a:r>
            <a:r>
              <a:rPr lang="en-US" sz="3600" dirty="0" err="1"/>
              <a:t>una</a:t>
            </a:r>
            <a:r>
              <a:rPr lang="en-US" sz="3600" dirty="0"/>
              <a:t> </a:t>
            </a:r>
            <a:r>
              <a:rPr lang="en-US" sz="3600" dirty="0" err="1"/>
              <a:t>postura</a:t>
            </a:r>
            <a:r>
              <a:rPr lang="en-US" sz="3600" dirty="0"/>
              <a:t> </a:t>
            </a:r>
            <a:r>
              <a:rPr lang="en-US" sz="3600" dirty="0" err="1"/>
              <a:t>disposicional</a:t>
            </a:r>
            <a:r>
              <a:rPr lang="en-US" sz="3600" dirty="0"/>
              <a:t> de </a:t>
            </a:r>
            <a:r>
              <a:rPr lang="en-US" sz="3600" dirty="0" err="1"/>
              <a:t>leyes</a:t>
            </a:r>
            <a:r>
              <a:rPr lang="en-US" sz="3600" dirty="0"/>
              <a:t> </a:t>
            </a:r>
            <a:r>
              <a:rPr lang="en-US" sz="3600" dirty="0" err="1"/>
              <a:t>después</a:t>
            </a:r>
            <a:r>
              <a:rPr lang="en-US" sz="3600" dirty="0"/>
              <a:t> de </a:t>
            </a:r>
            <a:r>
              <a:rPr lang="en-US" sz="3600" dirty="0" err="1"/>
              <a:t>Mecánica</a:t>
            </a:r>
            <a:r>
              <a:rPr lang="en-US" sz="3600" dirty="0"/>
              <a:t> </a:t>
            </a:r>
            <a:r>
              <a:rPr lang="en-US" sz="3600" dirty="0" err="1"/>
              <a:t>Cuántica</a:t>
            </a:r>
            <a:r>
              <a:rPr lang="en-US" sz="3600" dirty="0"/>
              <a:t>?</a:t>
            </a:r>
            <a:endParaRPr lang="en-US" sz="5400" dirty="0"/>
          </a:p>
        </p:txBody>
      </p:sp>
      <p:graphicFrame>
        <p:nvGraphicFramePr>
          <p:cNvPr id="5" name="Marcador de contenido 2">
            <a:extLst>
              <a:ext uri="{FF2B5EF4-FFF2-40B4-BE49-F238E27FC236}">
                <a16:creationId xmlns:a16="http://schemas.microsoft.com/office/drawing/2014/main" id="{4BC0C96E-784A-BAE9-2268-CE480725C090}"/>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6575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ítulo 1">
            <a:extLst>
              <a:ext uri="{FF2B5EF4-FFF2-40B4-BE49-F238E27FC236}">
                <a16:creationId xmlns:a16="http://schemas.microsoft.com/office/drawing/2014/main" id="{20B935C1-0FAB-9442-8E4C-0A273F6D97CB}"/>
              </a:ext>
            </a:extLst>
          </p:cNvPr>
          <p:cNvSpPr>
            <a:spLocks noGrp="1"/>
          </p:cNvSpPr>
          <p:nvPr>
            <p:ph type="title"/>
          </p:nvPr>
        </p:nvSpPr>
        <p:spPr>
          <a:xfrm>
            <a:off x="284085" y="448720"/>
            <a:ext cx="6036815" cy="1380079"/>
          </a:xfrm>
        </p:spPr>
        <p:txBody>
          <a:bodyPr anchor="b">
            <a:noAutofit/>
          </a:bodyPr>
          <a:lstStyle/>
          <a:p>
            <a:r>
              <a:rPr lang="en-GB" sz="2800" dirty="0">
                <a:solidFill>
                  <a:schemeClr val="bg1"/>
                </a:solidFill>
              </a:rPr>
              <a:t>Principle V/S constructive</a:t>
            </a:r>
            <a:br>
              <a:rPr lang="en-GB" sz="2800" dirty="0">
                <a:solidFill>
                  <a:schemeClr val="bg1"/>
                </a:solidFill>
              </a:rPr>
            </a:br>
            <a:r>
              <a:rPr lang="en-GB" sz="2800" dirty="0">
                <a:solidFill>
                  <a:schemeClr val="bg1"/>
                </a:solidFill>
              </a:rPr>
              <a:t>Framework V/S Interaction</a:t>
            </a:r>
            <a:br>
              <a:rPr lang="en-GB" sz="2800" dirty="0">
                <a:solidFill>
                  <a:schemeClr val="bg1"/>
                </a:solidFill>
              </a:rPr>
            </a:br>
            <a:r>
              <a:rPr lang="en-GB" sz="2800" dirty="0">
                <a:solidFill>
                  <a:schemeClr val="bg1"/>
                </a:solidFill>
              </a:rPr>
              <a:t>Mechanistic V/S Structural</a:t>
            </a:r>
          </a:p>
        </p:txBody>
      </p:sp>
      <p:cxnSp>
        <p:nvCxnSpPr>
          <p:cNvPr id="21" name="Straight Connector 2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Marcador de contenido 4">
            <a:extLst>
              <a:ext uri="{FF2B5EF4-FFF2-40B4-BE49-F238E27FC236}">
                <a16:creationId xmlns:a16="http://schemas.microsoft.com/office/drawing/2014/main" id="{4003F08A-530C-9F03-ADFD-E348E45B0F0D}"/>
              </a:ext>
            </a:extLst>
          </p:cNvPr>
          <p:cNvSpPr>
            <a:spLocks noGrp="1"/>
          </p:cNvSpPr>
          <p:nvPr>
            <p:ph idx="1"/>
          </p:nvPr>
        </p:nvSpPr>
        <p:spPr>
          <a:xfrm>
            <a:off x="897769" y="1909192"/>
            <a:ext cx="4586513" cy="3647710"/>
          </a:xfrm>
          <a:prstGeom prst="rect">
            <a:avLst/>
          </a:prstGeom>
        </p:spPr>
        <p:txBody>
          <a:bodyPr>
            <a:normAutofit/>
          </a:bodyPr>
          <a:lstStyle/>
          <a:p>
            <a:r>
              <a:rPr lang="es-CL" sz="2000" b="1" dirty="0">
                <a:solidFill>
                  <a:schemeClr val="bg1"/>
                </a:solidFill>
                <a:latin typeface="+mj-lt"/>
              </a:rPr>
              <a:t>Dimensión Ontológica : </a:t>
            </a:r>
            <a:r>
              <a:rPr lang="es-CL" sz="2000" dirty="0">
                <a:solidFill>
                  <a:schemeClr val="bg1"/>
                </a:solidFill>
                <a:latin typeface="+mj-lt"/>
              </a:rPr>
              <a:t>entidades vs restricciones del espacio modal </a:t>
            </a:r>
          </a:p>
          <a:p>
            <a:r>
              <a:rPr lang="es-CL" sz="2000" b="1" dirty="0">
                <a:solidFill>
                  <a:schemeClr val="bg1"/>
                </a:solidFill>
                <a:latin typeface="+mj-lt"/>
              </a:rPr>
              <a:t>Dimensión epistémica : contexto de descubrimiento, explicaciones ascendentes o descendientes</a:t>
            </a:r>
            <a:endParaRPr lang="es-CL" sz="2000" dirty="0">
              <a:solidFill>
                <a:schemeClr val="bg1"/>
              </a:solidFill>
              <a:latin typeface="+mj-lt"/>
            </a:endParaRPr>
          </a:p>
          <a:p>
            <a:r>
              <a:rPr lang="es-CL" sz="2000" b="1" dirty="0">
                <a:solidFill>
                  <a:schemeClr val="bg1"/>
                </a:solidFill>
                <a:latin typeface="+mj-lt"/>
              </a:rPr>
              <a:t>Dimensión funcional: postulados estructurales generales </a:t>
            </a:r>
            <a:r>
              <a:rPr lang="es-CL" sz="2000" dirty="0">
                <a:solidFill>
                  <a:schemeClr val="bg1"/>
                </a:solidFill>
              </a:rPr>
              <a:t>v/s interacciones</a:t>
            </a:r>
            <a:endParaRPr lang="es-CL" sz="2000" dirty="0">
              <a:solidFill>
                <a:schemeClr val="bg1"/>
              </a:solidFill>
              <a:latin typeface="+mj-lt"/>
            </a:endParaRPr>
          </a:p>
        </p:txBody>
      </p:sp>
      <p:cxnSp>
        <p:nvCxnSpPr>
          <p:cNvPr id="23" name="Straight Connector 2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BAC7DEA7-90B2-57BE-7D03-D0CA9E216AE4}"/>
              </a:ext>
            </a:extLst>
          </p:cNvPr>
          <p:cNvPicPr>
            <a:picLocks noChangeAspect="1"/>
          </p:cNvPicPr>
          <p:nvPr/>
        </p:nvPicPr>
        <p:blipFill>
          <a:blip r:embed="rId2"/>
          <a:stretch>
            <a:fillRect/>
          </a:stretch>
        </p:blipFill>
        <p:spPr>
          <a:xfrm>
            <a:off x="6525453" y="657704"/>
            <a:ext cx="5666547" cy="5542591"/>
          </a:xfrm>
          <a:prstGeom prst="rect">
            <a:avLst/>
          </a:prstGeom>
        </p:spPr>
      </p:pic>
    </p:spTree>
    <p:extLst>
      <p:ext uri="{BB962C8B-B14F-4D97-AF65-F5344CB8AC3E}">
        <p14:creationId xmlns:p14="http://schemas.microsoft.com/office/powerpoint/2010/main" val="177615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0" name="Rectangle 410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8F4A73E1-888B-11EA-5EFD-42FAD38E513D}"/>
              </a:ext>
            </a:extLst>
          </p:cNvPr>
          <p:cNvPicPr>
            <a:picLocks noChangeAspect="1"/>
          </p:cNvPicPr>
          <p:nvPr/>
        </p:nvPicPr>
        <p:blipFill rotWithShape="1">
          <a:blip r:embed="rId2"/>
          <a:srcRect l="10040" r="6066"/>
          <a:stretch/>
        </p:blipFill>
        <p:spPr>
          <a:xfrm>
            <a:off x="1" y="10"/>
            <a:ext cx="9669642" cy="6857990"/>
          </a:xfrm>
          <a:prstGeom prst="rect">
            <a:avLst/>
          </a:prstGeom>
        </p:spPr>
      </p:pic>
      <p:sp>
        <p:nvSpPr>
          <p:cNvPr id="4112" name="Rectangle 41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2">
            <a:extLst>
              <a:ext uri="{FF2B5EF4-FFF2-40B4-BE49-F238E27FC236}">
                <a16:creationId xmlns:a16="http://schemas.microsoft.com/office/drawing/2014/main" id="{37C5C0F5-6D2B-B618-8B14-5AD31413DF8A}"/>
              </a:ext>
            </a:extLst>
          </p:cNvPr>
          <p:cNvSpPr txBox="1"/>
          <p:nvPr/>
        </p:nvSpPr>
        <p:spPr>
          <a:xfrm>
            <a:off x="7525079" y="388778"/>
            <a:ext cx="4089260" cy="6258757"/>
          </a:xfrm>
          <a:prstGeom prst="rect">
            <a:avLst/>
          </a:prstGeom>
        </p:spPr>
        <p:txBody>
          <a:bodyPr vert="horz" lIns="91440" tIns="45720" rIns="91440" bIns="45720" rtlCol="0">
            <a:normAutofit fontScale="92500"/>
          </a:bodyPr>
          <a:lstStyle/>
          <a:p>
            <a:pPr indent="-228600">
              <a:lnSpc>
                <a:spcPct val="90000"/>
              </a:lnSpc>
              <a:spcAft>
                <a:spcPts val="600"/>
              </a:spcAft>
              <a:buFont typeface="Arial" panose="020B0604020202020204" pitchFamily="34" charset="0"/>
              <a:buChar char="•"/>
            </a:pPr>
            <a:r>
              <a:rPr lang="es-CL" sz="2400" dirty="0"/>
              <a:t>Teorías mecanicistas y estructurales trabajan en conjunto. Los modelos científicos incluyen ambas </a:t>
            </a:r>
          </a:p>
          <a:p>
            <a:pPr indent="-228600">
              <a:lnSpc>
                <a:spcPct val="90000"/>
              </a:lnSpc>
              <a:spcAft>
                <a:spcPts val="600"/>
              </a:spcAft>
              <a:buFont typeface="Arial" panose="020B0604020202020204" pitchFamily="34" charset="0"/>
              <a:buChar char="•"/>
            </a:pPr>
            <a:r>
              <a:rPr lang="es-CL" sz="2400" dirty="0"/>
              <a:t>Analogía con actores (agentes interactuantes) , en un escenario (contenido estructural). </a:t>
            </a:r>
          </a:p>
          <a:p>
            <a:pPr indent="-228600">
              <a:lnSpc>
                <a:spcPct val="90000"/>
              </a:lnSpc>
              <a:spcAft>
                <a:spcPts val="600"/>
              </a:spcAft>
              <a:buFont typeface="Arial" panose="020B0604020202020204" pitchFamily="34" charset="0"/>
              <a:buChar char="•"/>
            </a:pPr>
            <a:r>
              <a:rPr lang="es-CL" sz="2400" dirty="0"/>
              <a:t>QM es un escenario para modelos de los fenómenos del mundo.</a:t>
            </a:r>
          </a:p>
          <a:p>
            <a:pPr indent="-228600">
              <a:lnSpc>
                <a:spcPct val="90000"/>
              </a:lnSpc>
              <a:spcAft>
                <a:spcPts val="600"/>
              </a:spcAft>
              <a:buFont typeface="Arial" panose="020B0604020202020204" pitchFamily="34" charset="0"/>
              <a:buChar char="•"/>
            </a:pPr>
            <a:r>
              <a:rPr lang="es-CL" sz="2400" dirty="0"/>
              <a:t>El hamiltoniano gobernando la evolución a través de la ecuación de Schrödinger es un casillero vacío hasta que se especifica la interacción.</a:t>
            </a:r>
          </a:p>
          <a:p>
            <a:pPr indent="-228600">
              <a:lnSpc>
                <a:spcPct val="90000"/>
              </a:lnSpc>
              <a:spcAft>
                <a:spcPts val="600"/>
              </a:spcAft>
              <a:buFont typeface="Arial" panose="020B0604020202020204" pitchFamily="34" charset="0"/>
              <a:buChar char="•"/>
            </a:pPr>
            <a:r>
              <a:rPr lang="en-GB" sz="2400" dirty="0" err="1"/>
              <a:t>Leyes</a:t>
            </a:r>
            <a:r>
              <a:rPr lang="en-GB" sz="2400" dirty="0"/>
              <a:t> de </a:t>
            </a:r>
            <a:r>
              <a:rPr lang="en-GB" sz="2400" dirty="0" err="1"/>
              <a:t>iteracción</a:t>
            </a:r>
            <a:r>
              <a:rPr lang="en-GB" sz="2400" dirty="0"/>
              <a:t> son locales, compatibles con </a:t>
            </a:r>
            <a:r>
              <a:rPr lang="en-GB" sz="2400" dirty="0" err="1"/>
              <a:t>disposiciones</a:t>
            </a:r>
            <a:r>
              <a:rPr lang="en-GB" sz="2400" dirty="0"/>
              <a:t> </a:t>
            </a:r>
            <a:r>
              <a:rPr lang="en-GB" sz="2400" dirty="0" err="1"/>
              <a:t>governadas</a:t>
            </a:r>
            <a:r>
              <a:rPr lang="en-GB" sz="2400" dirty="0"/>
              <a:t> </a:t>
            </a:r>
            <a:r>
              <a:rPr lang="en-GB" sz="2400" dirty="0" err="1"/>
              <a:t>por</a:t>
            </a:r>
            <a:r>
              <a:rPr lang="en-GB" sz="2400" dirty="0"/>
              <a:t> </a:t>
            </a:r>
            <a:r>
              <a:rPr lang="en-GB" sz="2400" dirty="0" err="1"/>
              <a:t>cargas</a:t>
            </a:r>
            <a:r>
              <a:rPr lang="en-GB" sz="2400" dirty="0"/>
              <a:t> </a:t>
            </a:r>
            <a:r>
              <a:rPr lang="en-GB" sz="2400" dirty="0" err="1"/>
              <a:t>locles</a:t>
            </a:r>
            <a:r>
              <a:rPr lang="en-GB" sz="2400" dirty="0"/>
              <a:t>.</a:t>
            </a:r>
            <a:endParaRPr lang="en-US" sz="2400" dirty="0"/>
          </a:p>
          <a:p>
            <a:pPr indent="-228600">
              <a:lnSpc>
                <a:spcPct val="90000"/>
              </a:lnSpc>
              <a:spcAft>
                <a:spcPts val="600"/>
              </a:spcAft>
              <a:buFont typeface="Arial" panose="020B0604020202020204" pitchFamily="34" charset="0"/>
              <a:buChar char="•"/>
            </a:pPr>
            <a:endParaRPr lang="es-CL" sz="2400" dirty="0"/>
          </a:p>
          <a:p>
            <a:pPr>
              <a:lnSpc>
                <a:spcPct val="90000"/>
              </a:lnSpc>
              <a:spcAft>
                <a:spcPts val="600"/>
              </a:spcAft>
            </a:pPr>
            <a:endParaRPr lang="es-CL" sz="2400" dirty="0"/>
          </a:p>
        </p:txBody>
      </p:sp>
    </p:spTree>
    <p:extLst>
      <p:ext uri="{BB962C8B-B14F-4D97-AF65-F5344CB8AC3E}">
        <p14:creationId xmlns:p14="http://schemas.microsoft.com/office/powerpoint/2010/main" val="29329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8B83CD-1C76-9EEE-A0C9-10258FD56ECB}"/>
              </a:ext>
            </a:extLst>
          </p:cNvPr>
          <p:cNvSpPr>
            <a:spLocks noGrp="1"/>
          </p:cNvSpPr>
          <p:nvPr>
            <p:ph type="title"/>
          </p:nvPr>
        </p:nvSpPr>
        <p:spPr>
          <a:xfrm>
            <a:off x="635000" y="640823"/>
            <a:ext cx="3418659" cy="5583148"/>
          </a:xfrm>
        </p:spPr>
        <p:txBody>
          <a:bodyPr anchor="ctr">
            <a:normAutofit/>
          </a:bodyPr>
          <a:lstStyle/>
          <a:p>
            <a:r>
              <a:rPr lang="en-US" sz="5400" dirty="0" err="1"/>
              <a:t>Programa</a:t>
            </a:r>
            <a:br>
              <a:rPr lang="en-US" sz="5400" dirty="0"/>
            </a:br>
            <a:r>
              <a:rPr lang="en-US" sz="3600" dirty="0"/>
              <a:t>¿es possible defender </a:t>
            </a:r>
            <a:r>
              <a:rPr lang="en-US" sz="3600" dirty="0" err="1"/>
              <a:t>una</a:t>
            </a:r>
            <a:r>
              <a:rPr lang="en-US" sz="3600" dirty="0"/>
              <a:t> </a:t>
            </a:r>
            <a:r>
              <a:rPr lang="en-US" sz="3600" dirty="0" err="1"/>
              <a:t>postura</a:t>
            </a:r>
            <a:r>
              <a:rPr lang="en-US" sz="3600" dirty="0"/>
              <a:t> </a:t>
            </a:r>
            <a:r>
              <a:rPr lang="en-US" sz="3600" dirty="0" err="1"/>
              <a:t>disposicional</a:t>
            </a:r>
            <a:r>
              <a:rPr lang="en-US" sz="3600" dirty="0"/>
              <a:t> de </a:t>
            </a:r>
            <a:r>
              <a:rPr lang="en-US" sz="3600" dirty="0" err="1"/>
              <a:t>leyes</a:t>
            </a:r>
            <a:r>
              <a:rPr lang="en-US" sz="3600" dirty="0"/>
              <a:t> </a:t>
            </a:r>
            <a:r>
              <a:rPr lang="en-US" sz="3600" dirty="0" err="1"/>
              <a:t>después</a:t>
            </a:r>
            <a:r>
              <a:rPr lang="en-US" sz="3600" dirty="0"/>
              <a:t> de </a:t>
            </a:r>
            <a:r>
              <a:rPr lang="en-US" sz="3600" dirty="0" err="1"/>
              <a:t>Mecánica</a:t>
            </a:r>
            <a:r>
              <a:rPr lang="en-US" sz="3600" dirty="0"/>
              <a:t> </a:t>
            </a:r>
            <a:r>
              <a:rPr lang="en-US" sz="3600" dirty="0" err="1"/>
              <a:t>Cuántica</a:t>
            </a:r>
            <a:r>
              <a:rPr lang="en-US" sz="3600" dirty="0"/>
              <a:t>?</a:t>
            </a:r>
            <a:endParaRPr lang="en-US" sz="5400" dirty="0"/>
          </a:p>
        </p:txBody>
      </p:sp>
      <p:graphicFrame>
        <p:nvGraphicFramePr>
          <p:cNvPr id="5" name="Marcador de contenido 2">
            <a:extLst>
              <a:ext uri="{FF2B5EF4-FFF2-40B4-BE49-F238E27FC236}">
                <a16:creationId xmlns:a16="http://schemas.microsoft.com/office/drawing/2014/main" id="{4BC0C96E-784A-BAE9-2268-CE480725C090}"/>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5523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Imagen 3">
            <a:extLst>
              <a:ext uri="{FF2B5EF4-FFF2-40B4-BE49-F238E27FC236}">
                <a16:creationId xmlns:a16="http://schemas.microsoft.com/office/drawing/2014/main" id="{DF6FCBA2-9DC6-30DA-AC67-916D47915D12}"/>
              </a:ext>
            </a:extLst>
          </p:cNvPr>
          <p:cNvPicPr>
            <a:picLocks noChangeAspect="1"/>
          </p:cNvPicPr>
          <p:nvPr/>
        </p:nvPicPr>
        <p:blipFill rotWithShape="1">
          <a:blip r:embed="rId2"/>
          <a:srcRect r="3182" b="-1"/>
          <a:stretch/>
        </p:blipFill>
        <p:spPr>
          <a:xfrm>
            <a:off x="-52231" y="0"/>
            <a:ext cx="9947062"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Marcador de contenido 2">
            <a:extLst>
              <a:ext uri="{FF2B5EF4-FFF2-40B4-BE49-F238E27FC236}">
                <a16:creationId xmlns:a16="http://schemas.microsoft.com/office/drawing/2014/main" id="{5C918501-9323-6B52-6371-AA8A72305DAD}"/>
              </a:ext>
            </a:extLst>
          </p:cNvPr>
          <p:cNvSpPr>
            <a:spLocks noGrp="1"/>
          </p:cNvSpPr>
          <p:nvPr>
            <p:ph idx="1"/>
          </p:nvPr>
        </p:nvSpPr>
        <p:spPr>
          <a:xfrm>
            <a:off x="7362909" y="787179"/>
            <a:ext cx="4746928" cy="5049078"/>
          </a:xfrm>
        </p:spPr>
        <p:txBody>
          <a:bodyPr>
            <a:normAutofit/>
          </a:bodyPr>
          <a:lstStyle/>
          <a:p>
            <a:r>
              <a:rPr lang="es-CL" dirty="0"/>
              <a:t>El argumento es incomplete,. </a:t>
            </a:r>
          </a:p>
          <a:p>
            <a:r>
              <a:rPr lang="es-CL" b="1" dirty="0"/>
              <a:t>QM como marco vacío, es una teoría no-local</a:t>
            </a:r>
            <a:r>
              <a:rPr lang="es-CL" dirty="0"/>
              <a:t>. </a:t>
            </a:r>
          </a:p>
          <a:p>
            <a:r>
              <a:rPr lang="es-CL" dirty="0"/>
              <a:t>Pero, QM debe ser</a:t>
            </a:r>
            <a:r>
              <a:rPr lang="es-CL" b="1" dirty="0"/>
              <a:t> compatible con propiedades</a:t>
            </a:r>
            <a:r>
              <a:rPr lang="es-CL" dirty="0"/>
              <a:t> </a:t>
            </a:r>
            <a:r>
              <a:rPr lang="es-CL" b="1" dirty="0"/>
              <a:t>definidas localmente.</a:t>
            </a:r>
          </a:p>
          <a:p>
            <a:r>
              <a:rPr lang="es-CL" dirty="0"/>
              <a:t> Estas dos visiones están en clara tensión.</a:t>
            </a:r>
          </a:p>
        </p:txBody>
      </p:sp>
    </p:spTree>
    <p:extLst>
      <p:ext uri="{BB962C8B-B14F-4D97-AF65-F5344CB8AC3E}">
        <p14:creationId xmlns:p14="http://schemas.microsoft.com/office/powerpoint/2010/main" val="241509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0476981F-2BB8-49EC-D9AE-68592CF92731}"/>
              </a:ext>
            </a:extLst>
          </p:cNvPr>
          <p:cNvPicPr>
            <a:picLocks noChangeAspect="1"/>
          </p:cNvPicPr>
          <p:nvPr/>
        </p:nvPicPr>
        <p:blipFill rotWithShape="1">
          <a:blip r:embed="rId2">
            <a:alphaModFix amt="60000"/>
          </a:blip>
          <a:srcRect t="13343" b="15264"/>
          <a:stretch/>
        </p:blipFill>
        <p:spPr>
          <a:xfrm>
            <a:off x="180975" y="182880"/>
            <a:ext cx="11823637" cy="6499784"/>
          </a:xfrm>
          <a:prstGeom prst="rect">
            <a:avLst/>
          </a:prstGeom>
        </p:spPr>
      </p:pic>
      <p:sp>
        <p:nvSpPr>
          <p:cNvPr id="3" name="Marcador de contenido 2">
            <a:extLst>
              <a:ext uri="{FF2B5EF4-FFF2-40B4-BE49-F238E27FC236}">
                <a16:creationId xmlns:a16="http://schemas.microsoft.com/office/drawing/2014/main" id="{A7AAB7B4-D836-3EBE-0183-245CD9448D2E}"/>
              </a:ext>
            </a:extLst>
          </p:cNvPr>
          <p:cNvSpPr>
            <a:spLocks noGrp="1"/>
          </p:cNvSpPr>
          <p:nvPr>
            <p:ph idx="1"/>
          </p:nvPr>
        </p:nvSpPr>
        <p:spPr>
          <a:xfrm>
            <a:off x="2717562" y="1563880"/>
            <a:ext cx="6725541" cy="4016524"/>
          </a:xfrm>
        </p:spPr>
        <p:txBody>
          <a:bodyPr>
            <a:normAutofit/>
          </a:bodyPr>
          <a:lstStyle/>
          <a:p>
            <a:r>
              <a:rPr lang="es-CL" sz="3600" dirty="0">
                <a:solidFill>
                  <a:srgbClr val="FFFFFF"/>
                </a:solidFill>
              </a:rPr>
              <a:t>Si consideramos solo el marco estructural, ignorando interacciones, entonces no hay lugar a disposiciones</a:t>
            </a:r>
            <a:endParaRPr lang="es-CL" sz="3600" b="1" dirty="0">
              <a:solidFill>
                <a:srgbClr val="FFFFFF"/>
              </a:solidFill>
            </a:endParaRPr>
          </a:p>
          <a:p>
            <a:r>
              <a:rPr lang="es-CL" sz="3600" dirty="0">
                <a:solidFill>
                  <a:srgbClr val="FFFFFF"/>
                </a:solidFill>
              </a:rPr>
              <a:t>Por ello, aún la metafísica de las ‘leyes cuánticas’ siguen siendo un misterio</a:t>
            </a:r>
            <a:r>
              <a:rPr lang="en-GB" sz="3600" dirty="0">
                <a:solidFill>
                  <a:srgbClr val="FFFFFF"/>
                </a:solidFill>
              </a:rPr>
              <a:t>. </a:t>
            </a:r>
          </a:p>
        </p:txBody>
      </p:sp>
    </p:spTree>
    <p:extLst>
      <p:ext uri="{BB962C8B-B14F-4D97-AF65-F5344CB8AC3E}">
        <p14:creationId xmlns:p14="http://schemas.microsoft.com/office/powerpoint/2010/main" val="77725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8B83CD-1C76-9EEE-A0C9-10258FD56ECB}"/>
              </a:ext>
            </a:extLst>
          </p:cNvPr>
          <p:cNvSpPr>
            <a:spLocks noGrp="1"/>
          </p:cNvSpPr>
          <p:nvPr>
            <p:ph type="title"/>
          </p:nvPr>
        </p:nvSpPr>
        <p:spPr>
          <a:xfrm>
            <a:off x="635000" y="640823"/>
            <a:ext cx="3418659" cy="5583148"/>
          </a:xfrm>
        </p:spPr>
        <p:txBody>
          <a:bodyPr anchor="ctr">
            <a:normAutofit/>
          </a:bodyPr>
          <a:lstStyle/>
          <a:p>
            <a:r>
              <a:rPr lang="en-US" sz="5400" dirty="0" err="1"/>
              <a:t>Programa</a:t>
            </a:r>
            <a:br>
              <a:rPr lang="en-US" sz="5400" dirty="0"/>
            </a:br>
            <a:r>
              <a:rPr lang="en-US" sz="3600" dirty="0"/>
              <a:t>¿es possible defender </a:t>
            </a:r>
            <a:r>
              <a:rPr lang="en-US" sz="3600" dirty="0" err="1"/>
              <a:t>una</a:t>
            </a:r>
            <a:r>
              <a:rPr lang="en-US" sz="3600" dirty="0"/>
              <a:t> </a:t>
            </a:r>
            <a:r>
              <a:rPr lang="en-US" sz="3600" dirty="0" err="1"/>
              <a:t>postura</a:t>
            </a:r>
            <a:r>
              <a:rPr lang="en-US" sz="3600" dirty="0"/>
              <a:t> </a:t>
            </a:r>
            <a:r>
              <a:rPr lang="en-US" sz="3600" dirty="0" err="1"/>
              <a:t>disposicional</a:t>
            </a:r>
            <a:r>
              <a:rPr lang="en-US" sz="3600" dirty="0"/>
              <a:t> de </a:t>
            </a:r>
            <a:r>
              <a:rPr lang="en-US" sz="3600" dirty="0" err="1"/>
              <a:t>leyes</a:t>
            </a:r>
            <a:r>
              <a:rPr lang="en-US" sz="3600" dirty="0"/>
              <a:t> </a:t>
            </a:r>
            <a:r>
              <a:rPr lang="en-US" sz="3600" dirty="0" err="1"/>
              <a:t>después</a:t>
            </a:r>
            <a:r>
              <a:rPr lang="en-US" sz="3600" dirty="0"/>
              <a:t> de </a:t>
            </a:r>
            <a:r>
              <a:rPr lang="en-US" sz="3600" dirty="0" err="1"/>
              <a:t>Mecánica</a:t>
            </a:r>
            <a:r>
              <a:rPr lang="en-US" sz="3600" dirty="0"/>
              <a:t> </a:t>
            </a:r>
            <a:r>
              <a:rPr lang="en-US" sz="3600" dirty="0" err="1"/>
              <a:t>Cuántica</a:t>
            </a:r>
            <a:r>
              <a:rPr lang="en-US" sz="3600" dirty="0"/>
              <a:t>?</a:t>
            </a:r>
            <a:endParaRPr lang="en-US" sz="5400" dirty="0"/>
          </a:p>
        </p:txBody>
      </p:sp>
      <p:graphicFrame>
        <p:nvGraphicFramePr>
          <p:cNvPr id="5" name="Marcador de contenido 2">
            <a:extLst>
              <a:ext uri="{FF2B5EF4-FFF2-40B4-BE49-F238E27FC236}">
                <a16:creationId xmlns:a16="http://schemas.microsoft.com/office/drawing/2014/main" id="{4BC0C96E-784A-BAE9-2268-CE480725C090}"/>
              </a:ext>
            </a:extLst>
          </p:cNvPr>
          <p:cNvGraphicFramePr>
            <a:graphicFrameLocks noGrp="1"/>
          </p:cNvGraphicFramePr>
          <p:nvPr>
            <p:ph idx="1"/>
            <p:extLst>
              <p:ext uri="{D42A27DB-BD31-4B8C-83A1-F6EECF244321}">
                <p14:modId xmlns:p14="http://schemas.microsoft.com/office/powerpoint/2010/main" val="39728466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140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1B8996A-2E7E-80BA-6910-8404B0F320FA}"/>
              </a:ext>
            </a:extLst>
          </p:cNvPr>
          <p:cNvSpPr>
            <a:spLocks noGrp="1"/>
          </p:cNvSpPr>
          <p:nvPr>
            <p:ph type="title"/>
          </p:nvPr>
        </p:nvSpPr>
        <p:spPr>
          <a:xfrm>
            <a:off x="6994014" y="223752"/>
            <a:ext cx="4671437" cy="1323439"/>
          </a:xfrm>
        </p:spPr>
        <p:txBody>
          <a:bodyPr anchor="t">
            <a:normAutofit fontScale="90000"/>
          </a:bodyPr>
          <a:lstStyle/>
          <a:p>
            <a:r>
              <a:rPr lang="es-CL" sz="5400" b="1">
                <a:solidFill>
                  <a:schemeClr val="bg1"/>
                </a:solidFill>
              </a:rPr>
              <a:t>Metafísica de las leyes de la física</a:t>
            </a:r>
          </a:p>
        </p:txBody>
      </p:sp>
      <p:pic>
        <p:nvPicPr>
          <p:cNvPr id="4" name="Marcador de contenido 3">
            <a:extLst>
              <a:ext uri="{FF2B5EF4-FFF2-40B4-BE49-F238E27FC236}">
                <a16:creationId xmlns:a16="http://schemas.microsoft.com/office/drawing/2014/main" id="{F8271472-4DCB-6FD8-02A4-D05A58D7D433}"/>
              </a:ext>
            </a:extLst>
          </p:cNvPr>
          <p:cNvPicPr>
            <a:picLocks noChangeAspect="1"/>
          </p:cNvPicPr>
          <p:nvPr/>
        </p:nvPicPr>
        <p:blipFill rotWithShape="1">
          <a:blip r:embed="rId2"/>
          <a:srcRect l="7665" r="2119"/>
          <a:stretch/>
        </p:blipFill>
        <p:spPr>
          <a:xfrm>
            <a:off x="526549" y="-342734"/>
            <a:ext cx="3992421" cy="4425416"/>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3" name="Group 12">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4" name="Freeform: Shape 13">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Content Placeholder 7">
            <a:extLst>
              <a:ext uri="{FF2B5EF4-FFF2-40B4-BE49-F238E27FC236}">
                <a16:creationId xmlns:a16="http://schemas.microsoft.com/office/drawing/2014/main" id="{73D21DEC-9049-DAB0-7D7D-AB9D32F7033A}"/>
              </a:ext>
            </a:extLst>
          </p:cNvPr>
          <p:cNvSpPr>
            <a:spLocks noGrp="1"/>
          </p:cNvSpPr>
          <p:nvPr>
            <p:ph idx="1"/>
          </p:nvPr>
        </p:nvSpPr>
        <p:spPr>
          <a:xfrm>
            <a:off x="6426200" y="1610138"/>
            <a:ext cx="5549900" cy="4981161"/>
          </a:xfrm>
        </p:spPr>
        <p:txBody>
          <a:bodyPr>
            <a:normAutofit fontScale="92500" lnSpcReduction="20000"/>
          </a:bodyPr>
          <a:lstStyle/>
          <a:p>
            <a:r>
              <a:rPr lang="es-CL" sz="2400" dirty="0" err="1">
                <a:solidFill>
                  <a:schemeClr val="bg1">
                    <a:alpha val="80000"/>
                  </a:schemeClr>
                </a:solidFill>
              </a:rPr>
              <a:t>Best</a:t>
            </a:r>
            <a:r>
              <a:rPr lang="es-CL" sz="2400" dirty="0">
                <a:solidFill>
                  <a:schemeClr val="bg1">
                    <a:alpha val="80000"/>
                  </a:schemeClr>
                </a:solidFill>
              </a:rPr>
              <a:t> </a:t>
            </a:r>
            <a:r>
              <a:rPr lang="es-CL" sz="2400" dirty="0" err="1">
                <a:solidFill>
                  <a:schemeClr val="bg1">
                    <a:alpha val="80000"/>
                  </a:schemeClr>
                </a:solidFill>
              </a:rPr>
              <a:t>System</a:t>
            </a:r>
            <a:r>
              <a:rPr lang="es-CL" sz="2400" dirty="0">
                <a:solidFill>
                  <a:schemeClr val="bg1">
                    <a:alpha val="80000"/>
                  </a:schemeClr>
                </a:solidFill>
              </a:rPr>
              <a:t> </a:t>
            </a:r>
            <a:r>
              <a:rPr lang="es-CL" sz="2400" dirty="0" err="1">
                <a:solidFill>
                  <a:schemeClr val="bg1">
                    <a:alpha val="80000"/>
                  </a:schemeClr>
                </a:solidFill>
              </a:rPr>
              <a:t>Account</a:t>
            </a:r>
            <a:r>
              <a:rPr lang="es-CL" sz="2400" dirty="0">
                <a:solidFill>
                  <a:schemeClr val="bg1">
                    <a:alpha val="80000"/>
                  </a:schemeClr>
                </a:solidFill>
              </a:rPr>
              <a:t> para constructos estructurales</a:t>
            </a:r>
          </a:p>
          <a:p>
            <a:pPr lvl="1"/>
            <a:r>
              <a:rPr lang="es-CL" dirty="0">
                <a:solidFill>
                  <a:schemeClr val="bg1">
                    <a:alpha val="80000"/>
                  </a:schemeClr>
                </a:solidFill>
              </a:rPr>
              <a:t>Relaciones lógicas, estados de cosas contingentes  y las disposiciones causalmente cargadas son la base sobre la que superviene BSA</a:t>
            </a:r>
          </a:p>
          <a:p>
            <a:pPr lvl="1"/>
            <a:r>
              <a:rPr lang="es-CL" dirty="0" err="1">
                <a:solidFill>
                  <a:schemeClr val="bg1">
                    <a:alpha val="80000"/>
                  </a:schemeClr>
                </a:solidFill>
              </a:rPr>
              <a:t>Quiddities</a:t>
            </a:r>
            <a:r>
              <a:rPr lang="es-CL" dirty="0">
                <a:solidFill>
                  <a:schemeClr val="bg1">
                    <a:alpha val="80000"/>
                  </a:schemeClr>
                </a:solidFill>
              </a:rPr>
              <a:t> free</a:t>
            </a:r>
          </a:p>
          <a:p>
            <a:pPr lvl="1"/>
            <a:r>
              <a:rPr lang="es-CL" dirty="0">
                <a:solidFill>
                  <a:schemeClr val="bg1">
                    <a:alpha val="80000"/>
                  </a:schemeClr>
                </a:solidFill>
              </a:rPr>
              <a:t>Regularidades causales no son milagrosas</a:t>
            </a:r>
          </a:p>
          <a:p>
            <a:r>
              <a:rPr lang="es-CL" sz="2400" dirty="0" err="1">
                <a:solidFill>
                  <a:schemeClr val="bg1">
                    <a:alpha val="80000"/>
                  </a:schemeClr>
                </a:solidFill>
              </a:rPr>
              <a:t>Disposicionalismo</a:t>
            </a:r>
            <a:r>
              <a:rPr lang="es-CL" sz="2400" dirty="0">
                <a:solidFill>
                  <a:schemeClr val="bg1">
                    <a:alpha val="80000"/>
                  </a:schemeClr>
                </a:solidFill>
              </a:rPr>
              <a:t> para constructos mecanicistas</a:t>
            </a:r>
          </a:p>
          <a:p>
            <a:pPr lvl="1"/>
            <a:r>
              <a:rPr lang="es-CL" dirty="0">
                <a:solidFill>
                  <a:schemeClr val="bg1">
                    <a:alpha val="80000"/>
                  </a:schemeClr>
                </a:solidFill>
              </a:rPr>
              <a:t>Relacionado a </a:t>
            </a:r>
            <a:r>
              <a:rPr lang="es-CL" b="1" dirty="0">
                <a:solidFill>
                  <a:schemeClr val="bg1">
                    <a:alpha val="80000"/>
                  </a:schemeClr>
                </a:solidFill>
              </a:rPr>
              <a:t>cargas</a:t>
            </a:r>
            <a:r>
              <a:rPr lang="es-CL" dirty="0">
                <a:solidFill>
                  <a:schemeClr val="bg1">
                    <a:alpha val="80000"/>
                  </a:schemeClr>
                </a:solidFill>
              </a:rPr>
              <a:t> responsables por interacciones </a:t>
            </a:r>
          </a:p>
          <a:p>
            <a:pPr lvl="1"/>
            <a:r>
              <a:rPr lang="es-CL" dirty="0">
                <a:solidFill>
                  <a:schemeClr val="bg1">
                    <a:alpha val="80000"/>
                  </a:schemeClr>
                </a:solidFill>
              </a:rPr>
              <a:t>Las interacciones son la ventana a la naturaleza, es natural que ellas determinen la ontología que puebla el mundo.</a:t>
            </a:r>
          </a:p>
          <a:p>
            <a:pPr lvl="1"/>
            <a:r>
              <a:rPr lang="es-CL" dirty="0">
                <a:solidFill>
                  <a:schemeClr val="bg1">
                    <a:alpha val="80000"/>
                  </a:schemeClr>
                </a:solidFill>
              </a:rPr>
              <a:t>Consistente con QM</a:t>
            </a:r>
          </a:p>
        </p:txBody>
      </p:sp>
      <p:sp>
        <p:nvSpPr>
          <p:cNvPr id="3" name="CuadroTexto 2">
            <a:extLst>
              <a:ext uri="{FF2B5EF4-FFF2-40B4-BE49-F238E27FC236}">
                <a16:creationId xmlns:a16="http://schemas.microsoft.com/office/drawing/2014/main" id="{1772BA96-3FB4-B43F-2F89-1882C89800A1}"/>
              </a:ext>
            </a:extLst>
          </p:cNvPr>
          <p:cNvSpPr txBox="1"/>
          <p:nvPr/>
        </p:nvSpPr>
        <p:spPr>
          <a:xfrm>
            <a:off x="215901" y="4100718"/>
            <a:ext cx="5179465" cy="1938992"/>
          </a:xfrm>
          <a:prstGeom prst="rect">
            <a:avLst/>
          </a:prstGeom>
          <a:noFill/>
        </p:spPr>
        <p:txBody>
          <a:bodyPr wrap="square" rtlCol="0">
            <a:spAutoFit/>
          </a:bodyPr>
          <a:lstStyle/>
          <a:p>
            <a:r>
              <a:rPr lang="es-CL" sz="2000" dirty="0">
                <a:solidFill>
                  <a:schemeClr val="bg1"/>
                </a:solidFill>
              </a:rPr>
              <a:t>Nuestra propuesta se relaciona con recientes propuestas híbridas de </a:t>
            </a:r>
            <a:r>
              <a:rPr lang="es-CL" sz="2000" dirty="0" err="1">
                <a:solidFill>
                  <a:schemeClr val="bg1"/>
                </a:solidFill>
              </a:rPr>
              <a:t>Demarest</a:t>
            </a:r>
            <a:r>
              <a:rPr lang="es-CL" sz="2000" dirty="0">
                <a:solidFill>
                  <a:schemeClr val="bg1"/>
                </a:solidFill>
              </a:rPr>
              <a:t> (2017); </a:t>
            </a:r>
            <a:r>
              <a:rPr lang="es-CL" sz="2000" dirty="0" err="1">
                <a:solidFill>
                  <a:schemeClr val="bg1"/>
                </a:solidFill>
              </a:rPr>
              <a:t>Kimpton</a:t>
            </a:r>
            <a:r>
              <a:rPr lang="es-CL" sz="2000" dirty="0">
                <a:solidFill>
                  <a:schemeClr val="bg1"/>
                </a:solidFill>
              </a:rPr>
              <a:t>-Nye (2021).</a:t>
            </a:r>
          </a:p>
          <a:p>
            <a:r>
              <a:rPr lang="es-CL" sz="2000" dirty="0">
                <a:solidFill>
                  <a:schemeClr val="bg1"/>
                </a:solidFill>
              </a:rPr>
              <a:t>Lo </a:t>
            </a:r>
            <a:r>
              <a:rPr lang="es-CL" sz="2000" dirty="0" err="1">
                <a:solidFill>
                  <a:schemeClr val="bg1"/>
                </a:solidFill>
              </a:rPr>
              <a:t>ue</a:t>
            </a:r>
            <a:r>
              <a:rPr lang="es-CL" sz="2000" dirty="0">
                <a:solidFill>
                  <a:schemeClr val="bg1"/>
                </a:solidFill>
              </a:rPr>
              <a:t> sumamos es una conexión explícita con el tipo de teoría. Lo que suma especificidad y conexión explícita con ciencia actual.</a:t>
            </a:r>
          </a:p>
        </p:txBody>
      </p:sp>
    </p:spTree>
    <p:extLst>
      <p:ext uri="{BB962C8B-B14F-4D97-AF65-F5344CB8AC3E}">
        <p14:creationId xmlns:p14="http://schemas.microsoft.com/office/powerpoint/2010/main" val="2894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C0BD31-BB34-F7C7-D23B-50E4CDF6601F}"/>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7F70B5DF-2CD1-944E-F7CC-F31C1218239D}"/>
              </a:ext>
            </a:extLst>
          </p:cNvPr>
          <p:cNvSpPr>
            <a:spLocks noGrp="1"/>
          </p:cNvSpPr>
          <p:nvPr>
            <p:ph idx="1"/>
          </p:nvPr>
        </p:nvSpPr>
        <p:spPr/>
        <p:txBody>
          <a:bodyPr/>
          <a:lstStyle/>
          <a:p>
            <a:endParaRPr lang="en-US"/>
          </a:p>
        </p:txBody>
      </p:sp>
      <p:pic>
        <p:nvPicPr>
          <p:cNvPr id="4" name="Imagen 3">
            <a:extLst>
              <a:ext uri="{FF2B5EF4-FFF2-40B4-BE49-F238E27FC236}">
                <a16:creationId xmlns:a16="http://schemas.microsoft.com/office/drawing/2014/main" id="{CB44CCCB-1835-3B32-26A3-FCA585E51A70}"/>
              </a:ext>
            </a:extLst>
          </p:cNvPr>
          <p:cNvPicPr>
            <a:picLocks noChangeAspect="1"/>
          </p:cNvPicPr>
          <p:nvPr/>
        </p:nvPicPr>
        <p:blipFill>
          <a:blip r:embed="rId2"/>
          <a:stretch>
            <a:fillRect/>
          </a:stretch>
        </p:blipFill>
        <p:spPr>
          <a:xfrm>
            <a:off x="0" y="-44390"/>
            <a:ext cx="12192000" cy="6858000"/>
          </a:xfrm>
          <a:prstGeom prst="rect">
            <a:avLst/>
          </a:prstGeom>
        </p:spPr>
      </p:pic>
    </p:spTree>
    <p:extLst>
      <p:ext uri="{BB962C8B-B14F-4D97-AF65-F5344CB8AC3E}">
        <p14:creationId xmlns:p14="http://schemas.microsoft.com/office/powerpoint/2010/main" val="4081572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563B1D7-AECE-D58D-D08C-1C07730FEAD4}"/>
              </a:ext>
            </a:extLst>
          </p:cNvPr>
          <p:cNvPicPr>
            <a:picLocks noChangeAspect="1"/>
          </p:cNvPicPr>
          <p:nvPr/>
        </p:nvPicPr>
        <p:blipFill>
          <a:blip r:embed="rId2"/>
          <a:stretch>
            <a:fillRect/>
          </a:stretch>
        </p:blipFill>
        <p:spPr>
          <a:xfrm>
            <a:off x="1129115" y="958351"/>
            <a:ext cx="4724569" cy="1913449"/>
          </a:xfrm>
          <a:prstGeom prst="rect">
            <a:avLst/>
          </a:prstGeom>
        </p:spPr>
      </p:pic>
      <p:cxnSp>
        <p:nvCxnSpPr>
          <p:cNvPr id="2057" name="Straight Connector 2056">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052" name="Picture 4" descr="Springer Logo PNG Transparent &amp; SVG Vector - Freebie Supply">
            <a:extLst>
              <a:ext uri="{FF2B5EF4-FFF2-40B4-BE49-F238E27FC236}">
                <a16:creationId xmlns:a16="http://schemas.microsoft.com/office/drawing/2014/main" id="{AC6B17FA-4551-F390-7583-1EB4CC97B1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8316" y="1262638"/>
            <a:ext cx="4732940" cy="1304875"/>
          </a:xfrm>
          <a:prstGeom prst="rect">
            <a:avLst/>
          </a:prstGeom>
          <a:noFill/>
          <a:extLst>
            <a:ext uri="{909E8E84-426E-40DD-AFC4-6F175D3DCCD1}">
              <a14:hiddenFill xmlns:a14="http://schemas.microsoft.com/office/drawing/2010/main">
                <a:solidFill>
                  <a:srgbClr val="FFFFFF"/>
                </a:solidFill>
              </a14:hiddenFill>
            </a:ext>
          </a:extLst>
        </p:spPr>
      </p:pic>
      <p:cxnSp>
        <p:nvCxnSpPr>
          <p:cNvPr id="2059" name="Straight Connector 2058">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61" name="Straight Connector 2060">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Marcador de contenido 1">
            <a:extLst>
              <a:ext uri="{FF2B5EF4-FFF2-40B4-BE49-F238E27FC236}">
                <a16:creationId xmlns:a16="http://schemas.microsoft.com/office/drawing/2014/main" id="{94BC10D9-32EE-5070-017E-E1E2EB020BB2}"/>
              </a:ext>
            </a:extLst>
          </p:cNvPr>
          <p:cNvPicPr>
            <a:picLocks noGrp="1" noChangeAspect="1"/>
          </p:cNvPicPr>
          <p:nvPr>
            <p:ph idx="1"/>
          </p:nvPr>
        </p:nvPicPr>
        <p:blipFill>
          <a:blip r:embed="rId4"/>
          <a:stretch>
            <a:fillRect/>
          </a:stretch>
        </p:blipFill>
        <p:spPr>
          <a:xfrm>
            <a:off x="2218468" y="3671316"/>
            <a:ext cx="2545862" cy="2545862"/>
          </a:xfrm>
          <a:prstGeom prst="rect">
            <a:avLst/>
          </a:prstGeom>
        </p:spPr>
      </p:pic>
      <p:pic>
        <p:nvPicPr>
          <p:cNvPr id="2054" name="Picture 6" descr="Instituto de Filosofía y Ciencias de la Complejidad">
            <a:extLst>
              <a:ext uri="{FF2B5EF4-FFF2-40B4-BE49-F238E27FC236}">
                <a16:creationId xmlns:a16="http://schemas.microsoft.com/office/drawing/2014/main" id="{2B9488EF-09AC-1A56-E7DF-DED9088262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1537" y="4365595"/>
            <a:ext cx="4863141" cy="79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760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6">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28">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94CEE981-96A8-A44C-F913-8683B996C866}"/>
              </a:ext>
            </a:extLst>
          </p:cNvPr>
          <p:cNvPicPr>
            <a:picLocks noChangeAspect="1"/>
          </p:cNvPicPr>
          <p:nvPr/>
        </p:nvPicPr>
        <p:blipFill rotWithShape="1">
          <a:blip r:embed="rId2">
            <a:alphaModFix amt="60000"/>
          </a:blip>
          <a:srcRect r="7110" b="-1"/>
          <a:stretch/>
        </p:blipFill>
        <p:spPr>
          <a:xfrm>
            <a:off x="-1" y="10"/>
            <a:ext cx="12192001" cy="6857990"/>
          </a:xfrm>
          <a:prstGeom prst="rect">
            <a:avLst/>
          </a:prstGeom>
        </p:spPr>
      </p:pic>
      <p:sp>
        <p:nvSpPr>
          <p:cNvPr id="2" name="Título 1">
            <a:extLst>
              <a:ext uri="{FF2B5EF4-FFF2-40B4-BE49-F238E27FC236}">
                <a16:creationId xmlns:a16="http://schemas.microsoft.com/office/drawing/2014/main" id="{E8669214-A7C6-4F7C-636E-6F27A1A1DEAE}"/>
              </a:ext>
            </a:extLst>
          </p:cNvPr>
          <p:cNvSpPr>
            <a:spLocks noGrp="1"/>
          </p:cNvSpPr>
          <p:nvPr>
            <p:ph type="title"/>
          </p:nvPr>
        </p:nvSpPr>
        <p:spPr>
          <a:xfrm>
            <a:off x="838199" y="1671570"/>
            <a:ext cx="5155261" cy="4072044"/>
          </a:xfrm>
        </p:spPr>
        <p:txBody>
          <a:bodyPr anchor="t">
            <a:normAutofit/>
          </a:bodyPr>
          <a:lstStyle/>
          <a:p>
            <a:r>
              <a:rPr lang="en-GB">
                <a:solidFill>
                  <a:srgbClr val="FFFFFF"/>
                </a:solidFill>
              </a:rPr>
              <a:t> Mechanist Criteria </a:t>
            </a:r>
            <a:endParaRPr lang="en-GB" dirty="0">
              <a:solidFill>
                <a:srgbClr val="FFFFFF"/>
              </a:solidFill>
            </a:endParaRPr>
          </a:p>
        </p:txBody>
      </p:sp>
      <p:sp>
        <p:nvSpPr>
          <p:cNvPr id="3" name="Marcador de contenido 2">
            <a:extLst>
              <a:ext uri="{FF2B5EF4-FFF2-40B4-BE49-F238E27FC236}">
                <a16:creationId xmlns:a16="http://schemas.microsoft.com/office/drawing/2014/main" id="{B318B74E-EE35-4B44-1965-4AA5F3BC9325}"/>
              </a:ext>
            </a:extLst>
          </p:cNvPr>
          <p:cNvSpPr>
            <a:spLocks noGrp="1"/>
          </p:cNvSpPr>
          <p:nvPr>
            <p:ph idx="1"/>
          </p:nvPr>
        </p:nvSpPr>
        <p:spPr>
          <a:xfrm>
            <a:off x="6709768" y="1014380"/>
            <a:ext cx="5170861" cy="4729234"/>
          </a:xfrm>
        </p:spPr>
        <p:txBody>
          <a:bodyPr>
            <a:normAutofit lnSpcReduction="10000"/>
          </a:bodyPr>
          <a:lstStyle/>
          <a:p>
            <a:pPr marR="29248" indent="0" rtl="0">
              <a:spcBef>
                <a:spcPts val="605"/>
              </a:spcBef>
              <a:spcAft>
                <a:spcPts val="0"/>
              </a:spcAft>
              <a:buNone/>
            </a:pPr>
            <a:r>
              <a:rPr lang="en-US" b="0" dirty="0">
                <a:solidFill>
                  <a:srgbClr val="FFFFFF"/>
                </a:solidFill>
                <a:effectLst/>
                <a:latin typeface="Centaur" panose="02030504050205020304" pitchFamily="18" charset="0"/>
                <a:cs typeface="Aparajita" panose="020B0502040204020203" pitchFamily="18" charset="0"/>
              </a:rPr>
              <a:t>MC: Those theories that allow us to trace the </a:t>
            </a:r>
            <a:r>
              <a:rPr lang="en-US" b="1" i="1" dirty="0">
                <a:solidFill>
                  <a:srgbClr val="FFFFFF"/>
                </a:solidFill>
                <a:effectLst/>
                <a:latin typeface="Centaur" panose="02030504050205020304" pitchFamily="18" charset="0"/>
                <a:cs typeface="Aparajita" panose="020B0502040204020203" pitchFamily="18" charset="0"/>
              </a:rPr>
              <a:t>causal mechanisms </a:t>
            </a:r>
            <a:r>
              <a:rPr lang="en-US" b="0" dirty="0">
                <a:solidFill>
                  <a:srgbClr val="FFFFFF"/>
                </a:solidFill>
                <a:effectLst/>
                <a:latin typeface="Centaur" panose="02030504050205020304" pitchFamily="18" charset="0"/>
                <a:cs typeface="Aparajita" panose="020B0502040204020203" pitchFamily="18" charset="0"/>
              </a:rPr>
              <a:t>that </a:t>
            </a:r>
            <a:r>
              <a:rPr lang="en-US" b="1" i="1" dirty="0">
                <a:solidFill>
                  <a:srgbClr val="FFFFFF"/>
                </a:solidFill>
                <a:effectLst/>
                <a:latin typeface="Centaur" panose="02030504050205020304" pitchFamily="18" charset="0"/>
                <a:cs typeface="Aparajita" panose="020B0502040204020203" pitchFamily="18" charset="0"/>
              </a:rPr>
              <a:t>explain</a:t>
            </a:r>
            <a:r>
              <a:rPr lang="en-US" b="1" dirty="0">
                <a:solidFill>
                  <a:srgbClr val="FFFFFF"/>
                </a:solidFill>
                <a:effectLst/>
                <a:latin typeface="Centaur" panose="02030504050205020304" pitchFamily="18" charset="0"/>
                <a:cs typeface="Aparajita" panose="020B0502040204020203" pitchFamily="18" charset="0"/>
              </a:rPr>
              <a:t> mechanistically </a:t>
            </a:r>
            <a:r>
              <a:rPr lang="en-US" b="0" dirty="0">
                <a:solidFill>
                  <a:srgbClr val="FFFFFF"/>
                </a:solidFill>
                <a:effectLst/>
                <a:latin typeface="Centaur" panose="02030504050205020304" pitchFamily="18" charset="0"/>
                <a:cs typeface="Aparajita" panose="020B0502040204020203" pitchFamily="18" charset="0"/>
              </a:rPr>
              <a:t>the occurrence of a certain phenomenon we call mechanistic theories. And those theories that lack agents whose actions are causally responsible for phenomena, but that instead provide general constraints or structural elements that lead to </a:t>
            </a:r>
            <a:r>
              <a:rPr lang="en-US" b="1" i="1" dirty="0" err="1">
                <a:solidFill>
                  <a:srgbClr val="FFFFFF"/>
                </a:solidFill>
                <a:effectLst/>
                <a:latin typeface="Centaur" panose="02030504050205020304" pitchFamily="18" charset="0"/>
                <a:cs typeface="Aparajita" panose="020B0502040204020203" pitchFamily="18" charset="0"/>
              </a:rPr>
              <a:t>unificationist</a:t>
            </a:r>
            <a:r>
              <a:rPr lang="en-US" b="1" i="1" dirty="0">
                <a:solidFill>
                  <a:srgbClr val="FFFFFF"/>
                </a:solidFill>
                <a:effectLst/>
                <a:latin typeface="Centaur" panose="02030504050205020304" pitchFamily="18" charset="0"/>
                <a:cs typeface="Aparajita" panose="020B0502040204020203" pitchFamily="18" charset="0"/>
              </a:rPr>
              <a:t> explanations</a:t>
            </a:r>
            <a:r>
              <a:rPr lang="en-US" b="0" dirty="0">
                <a:solidFill>
                  <a:srgbClr val="FFFFFF"/>
                </a:solidFill>
                <a:effectLst/>
                <a:latin typeface="Centaur" panose="02030504050205020304" pitchFamily="18" charset="0"/>
                <a:cs typeface="Aparajita" panose="020B0502040204020203" pitchFamily="18" charset="0"/>
              </a:rPr>
              <a:t>, we call ‘</a:t>
            </a:r>
            <a:r>
              <a:rPr lang="en-US" dirty="0">
                <a:solidFill>
                  <a:srgbClr val="FFFFFF"/>
                </a:solidFill>
                <a:effectLst/>
                <a:latin typeface="Centaur" panose="02030504050205020304" pitchFamily="18" charset="0"/>
                <a:cs typeface="Aparajita" panose="020B0502040204020203" pitchFamily="18" charset="0"/>
              </a:rPr>
              <a:t>structural theories’.</a:t>
            </a:r>
            <a:endParaRPr lang="en-GB" dirty="0">
              <a:solidFill>
                <a:srgbClr val="FFFFFF"/>
              </a:solidFill>
            </a:endParaRPr>
          </a:p>
        </p:txBody>
      </p:sp>
    </p:spTree>
    <p:extLst>
      <p:ext uri="{BB962C8B-B14F-4D97-AF65-F5344CB8AC3E}">
        <p14:creationId xmlns:p14="http://schemas.microsoft.com/office/powerpoint/2010/main" val="2381458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3E0CC783-534A-B227-CDB0-5B5DDBA625A6}"/>
              </a:ext>
            </a:extLst>
          </p:cNvPr>
          <p:cNvPicPr>
            <a:picLocks noChangeAspect="1"/>
          </p:cNvPicPr>
          <p:nvPr/>
        </p:nvPicPr>
        <p:blipFill rotWithShape="1">
          <a:blip r:embed="rId2">
            <a:alphaModFix amt="40000"/>
          </a:blip>
          <a:srcRect t="8878" b="8705"/>
          <a:stretch/>
        </p:blipFill>
        <p:spPr>
          <a:xfrm>
            <a:off x="20" y="10"/>
            <a:ext cx="12191979" cy="6857990"/>
          </a:xfrm>
          <a:prstGeom prst="rect">
            <a:avLst/>
          </a:prstGeom>
        </p:spPr>
      </p:pic>
      <p:sp>
        <p:nvSpPr>
          <p:cNvPr id="2" name="Título 1">
            <a:extLst>
              <a:ext uri="{FF2B5EF4-FFF2-40B4-BE49-F238E27FC236}">
                <a16:creationId xmlns:a16="http://schemas.microsoft.com/office/drawing/2014/main" id="{8B82E298-F5F9-3B0E-61BC-C357F31F2EF5}"/>
              </a:ext>
            </a:extLst>
          </p:cNvPr>
          <p:cNvSpPr>
            <a:spLocks noGrp="1"/>
          </p:cNvSpPr>
          <p:nvPr>
            <p:ph type="title"/>
          </p:nvPr>
        </p:nvSpPr>
        <p:spPr>
          <a:xfrm>
            <a:off x="640080" y="853673"/>
            <a:ext cx="4023360" cy="5004794"/>
          </a:xfrm>
        </p:spPr>
        <p:txBody>
          <a:bodyPr>
            <a:normAutofit/>
          </a:bodyPr>
          <a:lstStyle/>
          <a:p>
            <a:r>
              <a:rPr lang="en-US" sz="5400" dirty="0" err="1">
                <a:solidFill>
                  <a:schemeClr val="bg1"/>
                </a:solidFill>
              </a:rPr>
              <a:t>Bohmian</a:t>
            </a:r>
            <a:r>
              <a:rPr lang="en-US" sz="5400" dirty="0">
                <a:solidFill>
                  <a:schemeClr val="bg1"/>
                </a:solidFill>
              </a:rPr>
              <a:t> Mechanics</a:t>
            </a:r>
          </a:p>
        </p:txBody>
      </p:sp>
      <p:sp>
        <p:nvSpPr>
          <p:cNvPr id="3" name="Marcador de contenido 2">
            <a:extLst>
              <a:ext uri="{FF2B5EF4-FFF2-40B4-BE49-F238E27FC236}">
                <a16:creationId xmlns:a16="http://schemas.microsoft.com/office/drawing/2014/main" id="{AD3AD6C1-10A2-F7A0-A25F-B8DB48E7C1A7}"/>
              </a:ext>
            </a:extLst>
          </p:cNvPr>
          <p:cNvSpPr>
            <a:spLocks noGrp="1"/>
          </p:cNvSpPr>
          <p:nvPr>
            <p:ph idx="1"/>
          </p:nvPr>
        </p:nvSpPr>
        <p:spPr>
          <a:xfrm>
            <a:off x="5599083" y="853673"/>
            <a:ext cx="5715000" cy="5004794"/>
          </a:xfrm>
        </p:spPr>
        <p:txBody>
          <a:bodyPr anchor="ctr">
            <a:noAutofit/>
          </a:bodyPr>
          <a:lstStyle/>
          <a:p>
            <a:pPr marL="0" indent="0">
              <a:buNone/>
            </a:pPr>
            <a:r>
              <a:rPr lang="es-CL" sz="2400" dirty="0">
                <a:solidFill>
                  <a:schemeClr val="bg1"/>
                </a:solidFill>
              </a:rPr>
              <a:t>Las interacciones entre partículas entran a través de la evolución de la función de onda, por lo que el potencial V(x) no es solo evaluado en la posición de la partícula, sino en todo el espacio de configuraciones.</a:t>
            </a:r>
          </a:p>
          <a:p>
            <a:pPr marL="0" indent="0">
              <a:buNone/>
            </a:pPr>
            <a:r>
              <a:rPr lang="es-CL" sz="2400" dirty="0">
                <a:solidFill>
                  <a:schemeClr val="bg1"/>
                </a:solidFill>
              </a:rPr>
              <a:t>Por ello, se ha argumentado que las cargas que gobiernan las interacciones </a:t>
            </a:r>
            <a:r>
              <a:rPr lang="es-CL" sz="2400" b="1" dirty="0">
                <a:solidFill>
                  <a:schemeClr val="bg1"/>
                </a:solidFill>
              </a:rPr>
              <a:t>no pueden estar localizadas en la partícula puntual</a:t>
            </a:r>
          </a:p>
        </p:txBody>
      </p:sp>
      <p:sp>
        <p:nvSpPr>
          <p:cNvPr id="11" name="sketch box">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47625">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371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8B83CD-1C76-9EEE-A0C9-10258FD56ECB}"/>
              </a:ext>
            </a:extLst>
          </p:cNvPr>
          <p:cNvSpPr>
            <a:spLocks noGrp="1"/>
          </p:cNvSpPr>
          <p:nvPr>
            <p:ph type="title"/>
          </p:nvPr>
        </p:nvSpPr>
        <p:spPr>
          <a:xfrm>
            <a:off x="635000" y="640823"/>
            <a:ext cx="3418659" cy="5583148"/>
          </a:xfrm>
        </p:spPr>
        <p:txBody>
          <a:bodyPr anchor="ctr">
            <a:normAutofit/>
          </a:bodyPr>
          <a:lstStyle/>
          <a:p>
            <a:r>
              <a:rPr lang="en-US" sz="5400" dirty="0" err="1"/>
              <a:t>Programa</a:t>
            </a:r>
            <a:br>
              <a:rPr lang="en-US" sz="5400" dirty="0"/>
            </a:br>
            <a:r>
              <a:rPr lang="en-US" sz="3600" dirty="0"/>
              <a:t>¿es possible defender </a:t>
            </a:r>
            <a:r>
              <a:rPr lang="en-US" sz="3600" dirty="0" err="1"/>
              <a:t>una</a:t>
            </a:r>
            <a:r>
              <a:rPr lang="en-US" sz="3600" dirty="0"/>
              <a:t> </a:t>
            </a:r>
            <a:r>
              <a:rPr lang="en-US" sz="3600" dirty="0" err="1"/>
              <a:t>postura</a:t>
            </a:r>
            <a:r>
              <a:rPr lang="en-US" sz="3600" dirty="0"/>
              <a:t> </a:t>
            </a:r>
            <a:r>
              <a:rPr lang="en-US" sz="3600" dirty="0" err="1"/>
              <a:t>disposicional</a:t>
            </a:r>
            <a:r>
              <a:rPr lang="en-US" sz="3600" dirty="0"/>
              <a:t> de </a:t>
            </a:r>
            <a:r>
              <a:rPr lang="en-US" sz="3600" dirty="0" err="1"/>
              <a:t>leyes</a:t>
            </a:r>
            <a:r>
              <a:rPr lang="en-US" sz="3600" dirty="0"/>
              <a:t> </a:t>
            </a:r>
            <a:r>
              <a:rPr lang="en-US" sz="3600" dirty="0" err="1"/>
              <a:t>después</a:t>
            </a:r>
            <a:r>
              <a:rPr lang="en-US" sz="3600" dirty="0"/>
              <a:t> de </a:t>
            </a:r>
            <a:r>
              <a:rPr lang="en-US" sz="3600" dirty="0" err="1"/>
              <a:t>Mecánica</a:t>
            </a:r>
            <a:r>
              <a:rPr lang="en-US" sz="3600" dirty="0"/>
              <a:t> </a:t>
            </a:r>
            <a:r>
              <a:rPr lang="en-US" sz="3600" dirty="0" err="1"/>
              <a:t>Cuántica</a:t>
            </a:r>
            <a:r>
              <a:rPr lang="en-US" sz="3600" dirty="0"/>
              <a:t>?</a:t>
            </a:r>
            <a:endParaRPr lang="en-US" sz="5400" dirty="0"/>
          </a:p>
        </p:txBody>
      </p:sp>
      <p:graphicFrame>
        <p:nvGraphicFramePr>
          <p:cNvPr id="5" name="Marcador de contenido 2">
            <a:extLst>
              <a:ext uri="{FF2B5EF4-FFF2-40B4-BE49-F238E27FC236}">
                <a16:creationId xmlns:a16="http://schemas.microsoft.com/office/drawing/2014/main" id="{4BC0C96E-784A-BAE9-2268-CE480725C090}"/>
              </a:ext>
            </a:extLst>
          </p:cNvPr>
          <p:cNvGraphicFramePr>
            <a:graphicFrameLocks noGrp="1"/>
          </p:cNvGraphicFramePr>
          <p:nvPr>
            <p:ph idx="1"/>
            <p:extLst>
              <p:ext uri="{D42A27DB-BD31-4B8C-83A1-F6EECF244321}">
                <p14:modId xmlns:p14="http://schemas.microsoft.com/office/powerpoint/2010/main" val="308096124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3329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8B83CD-1C76-9EEE-A0C9-10258FD56ECB}"/>
              </a:ext>
            </a:extLst>
          </p:cNvPr>
          <p:cNvSpPr>
            <a:spLocks noGrp="1"/>
          </p:cNvSpPr>
          <p:nvPr>
            <p:ph type="title"/>
          </p:nvPr>
        </p:nvSpPr>
        <p:spPr>
          <a:xfrm>
            <a:off x="635000" y="640823"/>
            <a:ext cx="3418659" cy="5583148"/>
          </a:xfrm>
        </p:spPr>
        <p:txBody>
          <a:bodyPr anchor="ctr">
            <a:normAutofit/>
          </a:bodyPr>
          <a:lstStyle/>
          <a:p>
            <a:r>
              <a:rPr lang="en-US" sz="5400" dirty="0" err="1"/>
              <a:t>Programa</a:t>
            </a:r>
            <a:br>
              <a:rPr lang="en-US" sz="5400" dirty="0"/>
            </a:br>
            <a:r>
              <a:rPr lang="en-US" sz="3600" dirty="0"/>
              <a:t>¿es possible defender </a:t>
            </a:r>
            <a:r>
              <a:rPr lang="en-US" sz="3600" dirty="0" err="1"/>
              <a:t>una</a:t>
            </a:r>
            <a:r>
              <a:rPr lang="en-US" sz="3600" dirty="0"/>
              <a:t> </a:t>
            </a:r>
            <a:r>
              <a:rPr lang="en-US" sz="3600" dirty="0" err="1"/>
              <a:t>postura</a:t>
            </a:r>
            <a:r>
              <a:rPr lang="en-US" sz="3600" dirty="0"/>
              <a:t> </a:t>
            </a:r>
            <a:r>
              <a:rPr lang="en-US" sz="3600" dirty="0" err="1"/>
              <a:t>disposicional</a:t>
            </a:r>
            <a:r>
              <a:rPr lang="en-US" sz="3600" dirty="0"/>
              <a:t> de </a:t>
            </a:r>
            <a:r>
              <a:rPr lang="en-US" sz="3600" dirty="0" err="1"/>
              <a:t>leyes</a:t>
            </a:r>
            <a:r>
              <a:rPr lang="en-US" sz="3600" dirty="0"/>
              <a:t> </a:t>
            </a:r>
            <a:r>
              <a:rPr lang="en-US" sz="3600" dirty="0" err="1"/>
              <a:t>después</a:t>
            </a:r>
            <a:r>
              <a:rPr lang="en-US" sz="3600" dirty="0"/>
              <a:t> de </a:t>
            </a:r>
            <a:r>
              <a:rPr lang="en-US" sz="3600" dirty="0" err="1"/>
              <a:t>Mecánica</a:t>
            </a:r>
            <a:r>
              <a:rPr lang="en-US" sz="3600" dirty="0"/>
              <a:t> </a:t>
            </a:r>
            <a:r>
              <a:rPr lang="en-US" sz="3600" dirty="0" err="1"/>
              <a:t>Cuántica</a:t>
            </a:r>
            <a:r>
              <a:rPr lang="en-US" sz="3600" dirty="0"/>
              <a:t>?</a:t>
            </a:r>
            <a:endParaRPr lang="en-US" sz="5400" dirty="0"/>
          </a:p>
        </p:txBody>
      </p:sp>
      <p:graphicFrame>
        <p:nvGraphicFramePr>
          <p:cNvPr id="5" name="Marcador de contenido 2">
            <a:extLst>
              <a:ext uri="{FF2B5EF4-FFF2-40B4-BE49-F238E27FC236}">
                <a16:creationId xmlns:a16="http://schemas.microsoft.com/office/drawing/2014/main" id="{4BC0C96E-784A-BAE9-2268-CE480725C090}"/>
              </a:ext>
            </a:extLst>
          </p:cNvPr>
          <p:cNvGraphicFramePr>
            <a:graphicFrameLocks noGrp="1"/>
          </p:cNvGraphicFramePr>
          <p:nvPr>
            <p:ph idx="1"/>
            <p:extLst>
              <p:ext uri="{D42A27DB-BD31-4B8C-83A1-F6EECF244321}">
                <p14:modId xmlns:p14="http://schemas.microsoft.com/office/powerpoint/2010/main" val="36487342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1678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8B83CD-1C76-9EEE-A0C9-10258FD56ECB}"/>
              </a:ext>
            </a:extLst>
          </p:cNvPr>
          <p:cNvSpPr>
            <a:spLocks noGrp="1"/>
          </p:cNvSpPr>
          <p:nvPr>
            <p:ph type="title"/>
          </p:nvPr>
        </p:nvSpPr>
        <p:spPr>
          <a:xfrm>
            <a:off x="635000" y="640823"/>
            <a:ext cx="3418659" cy="5583148"/>
          </a:xfrm>
        </p:spPr>
        <p:txBody>
          <a:bodyPr anchor="ctr">
            <a:normAutofit/>
          </a:bodyPr>
          <a:lstStyle/>
          <a:p>
            <a:r>
              <a:rPr lang="en-US" sz="5400" dirty="0" err="1"/>
              <a:t>Programa</a:t>
            </a:r>
            <a:br>
              <a:rPr lang="en-US" sz="5400" dirty="0"/>
            </a:br>
            <a:r>
              <a:rPr lang="en-US" sz="3600" dirty="0"/>
              <a:t>¿es possible defender </a:t>
            </a:r>
            <a:r>
              <a:rPr lang="en-US" sz="3600" dirty="0" err="1"/>
              <a:t>una</a:t>
            </a:r>
            <a:r>
              <a:rPr lang="en-US" sz="3600" dirty="0"/>
              <a:t> </a:t>
            </a:r>
            <a:r>
              <a:rPr lang="en-US" sz="3600" dirty="0" err="1"/>
              <a:t>postura</a:t>
            </a:r>
            <a:r>
              <a:rPr lang="en-US" sz="3600" dirty="0"/>
              <a:t> </a:t>
            </a:r>
            <a:r>
              <a:rPr lang="en-US" sz="3600" dirty="0" err="1"/>
              <a:t>disposicional</a:t>
            </a:r>
            <a:r>
              <a:rPr lang="en-US" sz="3600" dirty="0"/>
              <a:t> de </a:t>
            </a:r>
            <a:r>
              <a:rPr lang="en-US" sz="3600" dirty="0" err="1"/>
              <a:t>leyes</a:t>
            </a:r>
            <a:r>
              <a:rPr lang="en-US" sz="3600" dirty="0"/>
              <a:t> </a:t>
            </a:r>
            <a:r>
              <a:rPr lang="en-US" sz="3600" dirty="0" err="1"/>
              <a:t>después</a:t>
            </a:r>
            <a:r>
              <a:rPr lang="en-US" sz="3600" dirty="0"/>
              <a:t> de </a:t>
            </a:r>
            <a:r>
              <a:rPr lang="en-US" sz="3600" dirty="0" err="1"/>
              <a:t>Mecánica</a:t>
            </a:r>
            <a:r>
              <a:rPr lang="en-US" sz="3600" dirty="0"/>
              <a:t> </a:t>
            </a:r>
            <a:r>
              <a:rPr lang="en-US" sz="3600" dirty="0" err="1"/>
              <a:t>Cuántica</a:t>
            </a:r>
            <a:r>
              <a:rPr lang="en-US" sz="3600" dirty="0"/>
              <a:t>?</a:t>
            </a:r>
            <a:endParaRPr lang="en-US" sz="5400" dirty="0"/>
          </a:p>
        </p:txBody>
      </p:sp>
      <p:graphicFrame>
        <p:nvGraphicFramePr>
          <p:cNvPr id="5" name="Marcador de contenido 2">
            <a:extLst>
              <a:ext uri="{FF2B5EF4-FFF2-40B4-BE49-F238E27FC236}">
                <a16:creationId xmlns:a16="http://schemas.microsoft.com/office/drawing/2014/main" id="{4BC0C96E-784A-BAE9-2268-CE480725C090}"/>
              </a:ext>
            </a:extLst>
          </p:cNvPr>
          <p:cNvGraphicFramePr>
            <a:graphicFrameLocks noGrp="1"/>
          </p:cNvGraphicFramePr>
          <p:nvPr>
            <p:ph idx="1"/>
            <p:extLst>
              <p:ext uri="{D42A27DB-BD31-4B8C-83A1-F6EECF244321}">
                <p14:modId xmlns:p14="http://schemas.microsoft.com/office/powerpoint/2010/main" val="412574146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4653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8B83CD-1C76-9EEE-A0C9-10258FD56ECB}"/>
              </a:ext>
            </a:extLst>
          </p:cNvPr>
          <p:cNvSpPr>
            <a:spLocks noGrp="1"/>
          </p:cNvSpPr>
          <p:nvPr>
            <p:ph type="title"/>
          </p:nvPr>
        </p:nvSpPr>
        <p:spPr>
          <a:xfrm>
            <a:off x="635000" y="640823"/>
            <a:ext cx="3418659" cy="5583148"/>
          </a:xfrm>
        </p:spPr>
        <p:txBody>
          <a:bodyPr anchor="ctr">
            <a:normAutofit/>
          </a:bodyPr>
          <a:lstStyle/>
          <a:p>
            <a:r>
              <a:rPr lang="en-US" sz="5400" dirty="0" err="1"/>
              <a:t>Programa</a:t>
            </a:r>
            <a:br>
              <a:rPr lang="en-US" sz="5400" dirty="0"/>
            </a:br>
            <a:r>
              <a:rPr lang="en-US" sz="3600" dirty="0"/>
              <a:t>¿es possible defender </a:t>
            </a:r>
            <a:r>
              <a:rPr lang="en-US" sz="3600" dirty="0" err="1"/>
              <a:t>una</a:t>
            </a:r>
            <a:r>
              <a:rPr lang="en-US" sz="3600" dirty="0"/>
              <a:t> </a:t>
            </a:r>
            <a:r>
              <a:rPr lang="en-US" sz="3600" dirty="0" err="1"/>
              <a:t>postura</a:t>
            </a:r>
            <a:r>
              <a:rPr lang="en-US" sz="3600" dirty="0"/>
              <a:t> </a:t>
            </a:r>
            <a:r>
              <a:rPr lang="en-US" sz="3600" dirty="0" err="1"/>
              <a:t>disposicional</a:t>
            </a:r>
            <a:r>
              <a:rPr lang="en-US" sz="3600" dirty="0"/>
              <a:t> de </a:t>
            </a:r>
            <a:r>
              <a:rPr lang="en-US" sz="3600" dirty="0" err="1"/>
              <a:t>leyes</a:t>
            </a:r>
            <a:r>
              <a:rPr lang="en-US" sz="3600" dirty="0"/>
              <a:t> </a:t>
            </a:r>
            <a:r>
              <a:rPr lang="en-US" sz="3600" dirty="0" err="1"/>
              <a:t>después</a:t>
            </a:r>
            <a:r>
              <a:rPr lang="en-US" sz="3600" dirty="0"/>
              <a:t> de </a:t>
            </a:r>
            <a:r>
              <a:rPr lang="en-US" sz="3600" dirty="0" err="1"/>
              <a:t>Mecánica</a:t>
            </a:r>
            <a:r>
              <a:rPr lang="en-US" sz="3600" dirty="0"/>
              <a:t> </a:t>
            </a:r>
            <a:r>
              <a:rPr lang="en-US" sz="3600" dirty="0" err="1"/>
              <a:t>Cuántica</a:t>
            </a:r>
            <a:r>
              <a:rPr lang="en-US" sz="3600" dirty="0"/>
              <a:t>?</a:t>
            </a:r>
            <a:endParaRPr lang="en-US" sz="5400" dirty="0"/>
          </a:p>
        </p:txBody>
      </p:sp>
      <p:graphicFrame>
        <p:nvGraphicFramePr>
          <p:cNvPr id="5" name="Marcador de contenido 2">
            <a:extLst>
              <a:ext uri="{FF2B5EF4-FFF2-40B4-BE49-F238E27FC236}">
                <a16:creationId xmlns:a16="http://schemas.microsoft.com/office/drawing/2014/main" id="{4BC0C96E-784A-BAE9-2268-CE480725C090}"/>
              </a:ext>
            </a:extLst>
          </p:cNvPr>
          <p:cNvGraphicFramePr>
            <a:graphicFrameLocks noGrp="1"/>
          </p:cNvGraphicFramePr>
          <p:nvPr>
            <p:ph idx="1"/>
            <p:extLst>
              <p:ext uri="{D42A27DB-BD31-4B8C-83A1-F6EECF244321}">
                <p14:modId xmlns:p14="http://schemas.microsoft.com/office/powerpoint/2010/main" val="13928180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0911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8B83CD-1C76-9EEE-A0C9-10258FD56ECB}"/>
              </a:ext>
            </a:extLst>
          </p:cNvPr>
          <p:cNvSpPr>
            <a:spLocks noGrp="1"/>
          </p:cNvSpPr>
          <p:nvPr>
            <p:ph type="title"/>
          </p:nvPr>
        </p:nvSpPr>
        <p:spPr>
          <a:xfrm>
            <a:off x="635000" y="640823"/>
            <a:ext cx="3418659" cy="5583148"/>
          </a:xfrm>
        </p:spPr>
        <p:txBody>
          <a:bodyPr anchor="ctr">
            <a:normAutofit/>
          </a:bodyPr>
          <a:lstStyle/>
          <a:p>
            <a:r>
              <a:rPr lang="en-US" sz="5400" dirty="0" err="1"/>
              <a:t>Programa</a:t>
            </a:r>
            <a:br>
              <a:rPr lang="en-US" sz="5400" dirty="0"/>
            </a:br>
            <a:r>
              <a:rPr lang="en-US" sz="3600" dirty="0"/>
              <a:t>¿es possible defender </a:t>
            </a:r>
            <a:r>
              <a:rPr lang="en-US" sz="3600" dirty="0" err="1"/>
              <a:t>una</a:t>
            </a:r>
            <a:r>
              <a:rPr lang="en-US" sz="3600" dirty="0"/>
              <a:t> </a:t>
            </a:r>
            <a:r>
              <a:rPr lang="en-US" sz="3600" dirty="0" err="1"/>
              <a:t>postura</a:t>
            </a:r>
            <a:r>
              <a:rPr lang="en-US" sz="3600" dirty="0"/>
              <a:t> </a:t>
            </a:r>
            <a:r>
              <a:rPr lang="en-US" sz="3600" dirty="0" err="1"/>
              <a:t>disposicional</a:t>
            </a:r>
            <a:r>
              <a:rPr lang="en-US" sz="3600" dirty="0"/>
              <a:t> de </a:t>
            </a:r>
            <a:r>
              <a:rPr lang="en-US" sz="3600" dirty="0" err="1"/>
              <a:t>leyes</a:t>
            </a:r>
            <a:r>
              <a:rPr lang="en-US" sz="3600" dirty="0"/>
              <a:t> </a:t>
            </a:r>
            <a:r>
              <a:rPr lang="en-US" sz="3600" dirty="0" err="1"/>
              <a:t>después</a:t>
            </a:r>
            <a:r>
              <a:rPr lang="en-US" sz="3600" dirty="0"/>
              <a:t> de </a:t>
            </a:r>
            <a:r>
              <a:rPr lang="en-US" sz="3600" dirty="0" err="1"/>
              <a:t>Mecánica</a:t>
            </a:r>
            <a:r>
              <a:rPr lang="en-US" sz="3600" dirty="0"/>
              <a:t> </a:t>
            </a:r>
            <a:r>
              <a:rPr lang="en-US" sz="3600" dirty="0" err="1"/>
              <a:t>Cuántica</a:t>
            </a:r>
            <a:r>
              <a:rPr lang="en-US" sz="3600" dirty="0"/>
              <a:t>?</a:t>
            </a:r>
            <a:endParaRPr lang="en-US" sz="5400" dirty="0"/>
          </a:p>
        </p:txBody>
      </p:sp>
      <p:graphicFrame>
        <p:nvGraphicFramePr>
          <p:cNvPr id="5" name="Marcador de contenido 2">
            <a:extLst>
              <a:ext uri="{FF2B5EF4-FFF2-40B4-BE49-F238E27FC236}">
                <a16:creationId xmlns:a16="http://schemas.microsoft.com/office/drawing/2014/main" id="{4BC0C96E-784A-BAE9-2268-CE480725C090}"/>
              </a:ext>
            </a:extLst>
          </p:cNvPr>
          <p:cNvGraphicFramePr>
            <a:graphicFrameLocks noGrp="1"/>
          </p:cNvGraphicFramePr>
          <p:nvPr>
            <p:ph idx="1"/>
            <p:extLst>
              <p:ext uri="{D42A27DB-BD31-4B8C-83A1-F6EECF244321}">
                <p14:modId xmlns:p14="http://schemas.microsoft.com/office/powerpoint/2010/main" val="157967633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622564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5114</TotalTime>
  <Words>1791</Words>
  <Application>Microsoft Office PowerPoint</Application>
  <PresentationFormat>Panorámica</PresentationFormat>
  <Paragraphs>172</Paragraphs>
  <Slides>44</Slides>
  <Notes>0</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44</vt:i4>
      </vt:variant>
    </vt:vector>
  </HeadingPairs>
  <TitlesOfParts>
    <vt:vector size="50" baseType="lpstr">
      <vt:lpstr>Meiryo</vt:lpstr>
      <vt:lpstr>Arial</vt:lpstr>
      <vt:lpstr>Calibri</vt:lpstr>
      <vt:lpstr>Calibri Light</vt:lpstr>
      <vt:lpstr>Centaur</vt:lpstr>
      <vt:lpstr>Tema de Office</vt:lpstr>
      <vt:lpstr>Disposiciones en Mecánica Cuántica</vt:lpstr>
      <vt:lpstr>Las mentes</vt:lpstr>
      <vt:lpstr>Programa ¿es possible defender una postura disposicional de leyes después de Mecánica Cuántica?</vt:lpstr>
      <vt:lpstr>Programa ¿es possible defender una postura disposicional de leyes después de Mecánica Cuántica?</vt:lpstr>
      <vt:lpstr>Programa ¿es possible defender una postura disposicional de leyes después de Mecánica Cuántica?</vt:lpstr>
      <vt:lpstr>Programa ¿es possible defender una postura disposicional de leyes después de Mecánica Cuántica?</vt:lpstr>
      <vt:lpstr>Programa ¿es possible defender una postura disposicional de leyes después de Mecánica Cuántica?</vt:lpstr>
      <vt:lpstr>Programa ¿es possible defender una postura disposicional de leyes después de Mecánica Cuántica?</vt:lpstr>
      <vt:lpstr>Programa ¿es possible defender una postura disposicional de leyes después de Mecánica Cuántica?</vt:lpstr>
      <vt:lpstr>Leyes como primitivos</vt:lpstr>
      <vt:lpstr>El mosaico Humeano</vt:lpstr>
      <vt:lpstr>Disposicionalismo: </vt:lpstr>
      <vt:lpstr>¿Qué son las disposiciones?</vt:lpstr>
      <vt:lpstr>22 tokens de 4 tipos  fundamentales (a la fecha)</vt:lpstr>
      <vt:lpstr>Disposicionalismo</vt:lpstr>
      <vt:lpstr>Presentación de PowerPoint</vt:lpstr>
      <vt:lpstr>Programa ¿es possible defender una postura disposicional de leyes después de Mecánica Cuántica?</vt:lpstr>
      <vt:lpstr>Problemas para el disposicionalismo</vt:lpstr>
      <vt:lpstr>Problemas para el disposicionalismo</vt:lpstr>
      <vt:lpstr>No-localidad y contextualidad</vt:lpstr>
      <vt:lpstr>Estrategia</vt:lpstr>
      <vt:lpstr>Estrategia</vt:lpstr>
      <vt:lpstr>Programa ¿es possible defender una postura disposicional de leyes después de Mecánica Cuántica?</vt:lpstr>
      <vt:lpstr>Bohmian Mechanics</vt:lpstr>
      <vt:lpstr>Bohmian Mechanics</vt:lpstr>
      <vt:lpstr>Interpretaciones de colapso objetivo</vt:lpstr>
      <vt:lpstr>Interpretaciones de colapso  objetivo</vt:lpstr>
      <vt:lpstr>Interpretaciones de colapso objetivo</vt:lpstr>
      <vt:lpstr>Interpretacion de muchos mundos</vt:lpstr>
      <vt:lpstr>Presentación de PowerPoint</vt:lpstr>
      <vt:lpstr>Presentación de PowerPoint</vt:lpstr>
      <vt:lpstr>Relational quantum mechanics</vt:lpstr>
      <vt:lpstr>Relational quantum mechanics</vt:lpstr>
      <vt:lpstr>Programa ¿es possible defender una postura disposicional de leyes después de Mecánica Cuántica?</vt:lpstr>
      <vt:lpstr>Principle V/S constructive Framework V/S Interaction Mechanistic V/S Structural</vt:lpstr>
      <vt:lpstr>Presentación de PowerPoint</vt:lpstr>
      <vt:lpstr>Programa ¿es possible defender una postura disposicional de leyes después de Mecánica Cuántica?</vt:lpstr>
      <vt:lpstr>Presentación de PowerPoint</vt:lpstr>
      <vt:lpstr>Presentación de PowerPoint</vt:lpstr>
      <vt:lpstr>Metafísica de las leyes de la física</vt:lpstr>
      <vt:lpstr>Presentación de PowerPoint</vt:lpstr>
      <vt:lpstr>Presentación de PowerPoint</vt:lpstr>
      <vt:lpstr> Mechanist Criteria </vt:lpstr>
      <vt:lpstr>Bohmian Mechanics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Teorías de teorías y metafísica</dc:title>
  <dc:creator>Diego Romero-Maltrana</dc:creator>
  <cp:lastModifiedBy>Diego Maltrana</cp:lastModifiedBy>
  <cp:revision>86</cp:revision>
  <dcterms:created xsi:type="dcterms:W3CDTF">2022-05-21T20:16:30Z</dcterms:created>
  <dcterms:modified xsi:type="dcterms:W3CDTF">2024-09-03T15:54:19Z</dcterms:modified>
</cp:coreProperties>
</file>